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43"/>
  </p:notesMasterIdLst>
  <p:sldIdLst>
    <p:sldId id="256" r:id="rId4"/>
    <p:sldId id="485" r:id="rId5"/>
    <p:sldId id="486" r:id="rId6"/>
    <p:sldId id="487" r:id="rId7"/>
    <p:sldId id="393" r:id="rId8"/>
    <p:sldId id="395" r:id="rId9"/>
    <p:sldId id="451" r:id="rId10"/>
    <p:sldId id="396" r:id="rId11"/>
    <p:sldId id="397" r:id="rId12"/>
    <p:sldId id="394" r:id="rId13"/>
    <p:sldId id="398" r:id="rId14"/>
    <p:sldId id="399" r:id="rId15"/>
    <p:sldId id="400" r:id="rId16"/>
    <p:sldId id="401" r:id="rId17"/>
    <p:sldId id="402" r:id="rId18"/>
    <p:sldId id="403" r:id="rId19"/>
    <p:sldId id="429" r:id="rId20"/>
    <p:sldId id="297" r:id="rId21"/>
    <p:sldId id="316" r:id="rId22"/>
    <p:sldId id="356" r:id="rId23"/>
    <p:sldId id="374" r:id="rId24"/>
    <p:sldId id="542" r:id="rId25"/>
    <p:sldId id="301" r:id="rId26"/>
    <p:sldId id="524" r:id="rId27"/>
    <p:sldId id="522" r:id="rId28"/>
    <p:sldId id="317" r:id="rId29"/>
    <p:sldId id="319" r:id="rId30"/>
    <p:sldId id="320" r:id="rId31"/>
    <p:sldId id="333" r:id="rId32"/>
    <p:sldId id="326" r:id="rId33"/>
    <p:sldId id="352" r:id="rId34"/>
    <p:sldId id="327" r:id="rId35"/>
    <p:sldId id="526" r:id="rId36"/>
    <p:sldId id="404" r:id="rId37"/>
    <p:sldId id="405" r:id="rId38"/>
    <p:sldId id="406" r:id="rId39"/>
    <p:sldId id="407" r:id="rId40"/>
    <p:sldId id="330" r:id="rId41"/>
    <p:sldId id="296" r:id="rId42"/>
  </p:sldIdLst>
  <p:sldSz cx="9144000" cy="5715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1pPr>
    <a:lvl2pPr marL="457200" lvl="1"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2pPr>
    <a:lvl3pPr marL="914400" lvl="2"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3pPr>
    <a:lvl4pPr marL="1371600" lvl="3"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4pPr>
    <a:lvl5pPr marL="1828800" lvl="4"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5pPr>
    <a:lvl6pPr marL="2286000" lvl="5"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6pPr>
    <a:lvl7pPr marL="2743200" lvl="6"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7pPr>
    <a:lvl8pPr marL="3200400" lvl="7"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8pPr>
    <a:lvl9pPr marL="3657600" lvl="8" indent="0" algn="l" defTabSz="914400" rtl="0" eaLnBrk="1" fontAlgn="base" latinLnBrk="0" hangingPunct="1">
      <a:lnSpc>
        <a:spcPct val="100000"/>
      </a:lnSpc>
      <a:spcBef>
        <a:spcPct val="0"/>
      </a:spcBef>
      <a:spcAft>
        <a:spcPct val="0"/>
      </a:spcAft>
      <a:buFont typeface="Arial" charset="0"/>
      <a:buNone/>
      <a:defRPr b="0" i="0" u="none" kern="1200" baseline="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1F9"/>
    <a:srgbClr val="A1C9ED"/>
    <a:srgbClr val="333333"/>
    <a:srgbClr val="5F5F5F"/>
    <a:srgbClr val="808080"/>
    <a:srgbClr val="B2B2B2"/>
    <a:srgbClr val="47721C"/>
    <a:srgbClr val="CCF1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129" d="100"/>
          <a:sy n="129" d="100"/>
        </p:scale>
        <p:origin x="-1104" y="-96"/>
      </p:cViewPr>
      <p:guideLst>
        <p:guide orient="horz" pos="1785"/>
        <p:guide pos="288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notesMaster" Target="notesMasters/notes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chemeClr val="tx1"/>
              </a:solidFill>
              <a:effectLst/>
              <a:uLnTx/>
              <a:uFillTx/>
              <a:latin typeface="Arial" charset="0"/>
              <a:ea typeface="宋体" charset="-122"/>
              <a:cs typeface="+mn-cs"/>
            </a:endParaRPr>
          </a:p>
        </p:txBody>
      </p:sp>
      <p:sp>
        <p:nvSpPr>
          <p:cNvPr id="3075" name="Rectangle 3"/>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0" hangingPunct="0">
              <a:defRPr sz="1200"/>
            </a:lvl1pPr>
          </a:lstStyle>
          <a:p>
            <a:pPr marL="0" marR="0" lvl="0" indent="0" algn="r" defTabSz="914400" rtl="0" eaLnBrk="0" fontAlgn="base" latinLnBrk="0" hangingPunct="0">
              <a:lnSpc>
                <a:spcPct val="100000"/>
              </a:lnSpc>
              <a:spcBef>
                <a:spcPct val="0"/>
              </a:spcBef>
              <a:spcAft>
                <a:spcPct val="0"/>
              </a:spcAft>
              <a:buClrTx/>
              <a:buSzTx/>
              <a:buFont typeface="Arial" charset="0"/>
              <a:buNone/>
              <a:defRPr/>
            </a:pPr>
            <a:fld id="{5ED79E04-8251-4C54-86E0-8AB279C90DAF}" type="datetimeFigureOut">
              <a:rPr kumimoji="0" lang="zh-CN" altLang="en-US" sz="1200" b="0" i="0" u="none" strike="noStrike" kern="1200" cap="none" spc="0" normalizeH="0" baseline="0" noProof="0">
                <a:ln>
                  <a:noFill/>
                </a:ln>
                <a:solidFill>
                  <a:schemeClr val="tx1"/>
                </a:solidFill>
                <a:effectLst/>
                <a:uLnTx/>
                <a:uFillTx/>
                <a:latin typeface="Arial" charset="0"/>
                <a:ea typeface="宋体" charset="-122"/>
                <a:cs typeface="+mn-cs"/>
              </a:rPr>
            </a:fld>
            <a:endParaRPr kumimoji="0" lang="zh-CN" altLang="en-US" sz="1200" b="0" i="0" u="none" strike="noStrike" kern="1200" cap="none" spc="0" normalizeH="0" baseline="0" noProof="0">
              <a:ln>
                <a:noFill/>
              </a:ln>
              <a:solidFill>
                <a:schemeClr val="tx1"/>
              </a:solidFill>
              <a:effectLst/>
              <a:uLnTx/>
              <a:uFillTx/>
              <a:latin typeface="Arial" charset="0"/>
              <a:ea typeface="宋体" charset="-122"/>
              <a:cs typeface="+mn-cs"/>
            </a:endParaRPr>
          </a:p>
        </p:txBody>
      </p:sp>
      <p:sp>
        <p:nvSpPr>
          <p:cNvPr id="21508" name="Rectangle 4"/>
          <p:cNvSpPr/>
          <p:nvPr>
            <p:ph type="sldImg" idx="2"/>
          </p:nvPr>
        </p:nvSpPr>
        <p:spPr>
          <a:xfrm>
            <a:off x="685800" y="685800"/>
            <a:ext cx="5486400" cy="3429000"/>
          </a:xfrm>
          <a:prstGeom prst="rect">
            <a:avLst/>
          </a:prstGeom>
          <a:noFill/>
          <a:ln w="9525">
            <a:noFill/>
          </a:ln>
        </p:spPr>
      </p:sp>
      <p:sp>
        <p:nvSpPr>
          <p:cNvPr id="3077" name="Rectangle 5"/>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itchFamily="34" charset="0"/>
              <a:ea typeface="宋体" charset="-122"/>
              <a:cs typeface="+mn-cs"/>
            </a:endParaRPr>
          </a:p>
        </p:txBody>
      </p:sp>
      <p:sp>
        <p:nvSpPr>
          <p:cNvPr id="3078" name="Rectangle 6"/>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charset="0"/>
              <a:buNone/>
              <a:defRPr/>
            </a:pPr>
            <a:endParaRPr kumimoji="0" lang="en-US" sz="1200" b="0" i="0" u="none" strike="noStrike" kern="1200" cap="none" spc="0" normalizeH="0" baseline="0" noProof="0">
              <a:ln>
                <a:noFill/>
              </a:ln>
              <a:solidFill>
                <a:schemeClr val="tx1"/>
              </a:solidFill>
              <a:effectLst/>
              <a:uLnTx/>
              <a:uFillTx/>
              <a:latin typeface="Arial" charset="0"/>
              <a:ea typeface="宋体" charset="-122"/>
              <a:cs typeface="+mn-cs"/>
            </a:endParaRPr>
          </a:p>
        </p:txBody>
      </p:sp>
      <p:sp>
        <p:nvSpPr>
          <p:cNvPr id="3079" name="Rectangle 7"/>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itchFamily="34"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内容占位符 2"/>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内容占位符 2"/>
          <p:cNvSpPr/>
          <p:nvPr>
            <p:ph sz="half" idx="1"/>
          </p:nvPr>
        </p:nvSpPr>
        <p:spPr>
          <a:xfrm>
            <a:off x="468313" y="1125538"/>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p:nvPr>
            <p:ph sz="half" idx="2"/>
          </p:nvPr>
        </p:nvSpPr>
        <p:spPr>
          <a:xfrm>
            <a:off x="4659313" y="1125538"/>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页脚占位符 5"/>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7" name="灯片编号占位符 6"/>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8" name="页脚占位符 7"/>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9" name="灯片编号占位符 8"/>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日期占位符 2"/>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4" name="页脚占位符 3"/>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灯片编号占位符 4"/>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3" name="页脚占位符 2"/>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4" name="灯片编号占位符 3"/>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页脚占位符 5"/>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7" name="灯片编号占位符 6"/>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p:nvPr>
            <p:ph type="pic" idx="1"/>
          </p:nvPr>
        </p:nvSpPr>
        <p:spPr>
          <a:xfrm>
            <a:off x="1792288" y="511175"/>
            <a:ext cx="5486400" cy="34290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Wingdings"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页脚占位符 5"/>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7" name="灯片编号占位符 6"/>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竖排文字占位符 2"/>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p:nvPr>
            <p:ph type="title" orient="vert"/>
          </p:nvPr>
        </p:nvSpPr>
        <p:spPr>
          <a:xfrm>
            <a:off x="6623050" y="96838"/>
            <a:ext cx="2074863" cy="4800600"/>
          </a:xfrm>
        </p:spPr>
        <p:txBody>
          <a:bodyPr vert="eaVert"/>
          <a:lstStyle/>
          <a:p>
            <a:r>
              <a:rPr lang="zh-CN" altLang="en-US" smtClean="0"/>
              <a:t>单击此处编辑母版标题样式</a:t>
            </a:r>
            <a:endParaRPr lang="zh-CN" altLang="en-US"/>
          </a:p>
        </p:txBody>
      </p:sp>
      <p:sp>
        <p:nvSpPr>
          <p:cNvPr id="3" name="竖排文字占位符 2"/>
          <p:cNvSpPr/>
          <p:nvPr>
            <p:ph type="body" orient="vert" idx="1"/>
          </p:nvPr>
        </p:nvSpPr>
        <p:spPr>
          <a:xfrm>
            <a:off x="395288" y="96838"/>
            <a:ext cx="6075362" cy="48006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p:nvPr>
            <p:ph type="title"/>
          </p:nvPr>
        </p:nvSpPr>
        <p:spPr>
          <a:xfrm>
            <a:off x="395288" y="96838"/>
            <a:ext cx="8229600" cy="541337"/>
          </a:xfrm>
        </p:spPr>
        <p:txBody>
          <a:bodyPr/>
          <a:lstStyle/>
          <a:p>
            <a:r>
              <a:rPr lang="zh-CN" altLang="en-US" smtClean="0"/>
              <a:t>单击此处编辑母版标题样式</a:t>
            </a:r>
            <a:endParaRPr lang="zh-CN" altLang="en-US"/>
          </a:p>
        </p:txBody>
      </p:sp>
      <p:sp>
        <p:nvSpPr>
          <p:cNvPr id="3" name="文本占位符 2"/>
          <p:cNvSpPr/>
          <p:nvPr>
            <p:ph type="body" sz="half" idx="1"/>
          </p:nvPr>
        </p:nvSpPr>
        <p:spPr>
          <a:xfrm>
            <a:off x="468313" y="1125538"/>
            <a:ext cx="4038600" cy="37719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p:nvPr>
            <p:ph sz="half" idx="2"/>
          </p:nvPr>
        </p:nvSpPr>
        <p:spPr>
          <a:xfrm>
            <a:off x="4659313" y="1125538"/>
            <a:ext cx="4038600" cy="37719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页脚占位符 5"/>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7" name="灯片编号占位符 6"/>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p:nvPr>
            <p:ph type="ctrTitle"/>
          </p:nvPr>
        </p:nvSpPr>
        <p:spPr>
          <a:xfrm>
            <a:off x="685800" y="1774825"/>
            <a:ext cx="7772400" cy="1225550"/>
          </a:xfrm>
        </p:spPr>
        <p:txBody>
          <a:bodyPr/>
          <a:lstStyle/>
          <a:p>
            <a:r>
              <a:rPr lang="zh-CN" altLang="en-US" smtClean="0"/>
              <a:t>单击此处编辑母版标题样式</a:t>
            </a:r>
            <a:endParaRPr lang="zh-CN" altLang="en-US"/>
          </a:p>
        </p:txBody>
      </p:sp>
      <p:sp>
        <p:nvSpPr>
          <p:cNvPr id="3" name="副标题 2"/>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内容占位符 2"/>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内容占位符 2"/>
          <p:cNvSpPr/>
          <p:nvPr>
            <p:ph sz="half" idx="1"/>
          </p:nvPr>
        </p:nvSpPr>
        <p:spPr>
          <a:xfrm>
            <a:off x="468313" y="1125538"/>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p:nvPr>
            <p:ph sz="half" idx="2"/>
          </p:nvPr>
        </p:nvSpPr>
        <p:spPr>
          <a:xfrm>
            <a:off x="4659313" y="1125538"/>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页脚占位符 5"/>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7" name="灯片编号占位符 6"/>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8" name="页脚占位符 7"/>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9" name="灯片编号占位符 8"/>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日期占位符 2"/>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4" name="页脚占位符 3"/>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灯片编号占位符 4"/>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3" name="页脚占位符 2"/>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4" name="灯片编号占位符 3"/>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页脚占位符 5"/>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7" name="灯片编号占位符 6"/>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p:nvPr>
            <p:ph type="pic" idx="1"/>
          </p:nvPr>
        </p:nvSpPr>
        <p:spPr>
          <a:xfrm>
            <a:off x="1792288" y="511175"/>
            <a:ext cx="5486400" cy="34290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Wingdings"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页脚占位符 5"/>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7" name="灯片编号占位符 6"/>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smtClean="0"/>
              <a:t>单击此处编辑母版标题样式</a:t>
            </a:r>
            <a:endParaRPr lang="zh-CN" altLang="en-US"/>
          </a:p>
        </p:txBody>
      </p:sp>
      <p:sp>
        <p:nvSpPr>
          <p:cNvPr id="3" name="竖排文字占位符 2"/>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p:nvPr>
            <p:ph type="title" orient="vert"/>
          </p:nvPr>
        </p:nvSpPr>
        <p:spPr>
          <a:xfrm>
            <a:off x="6623050" y="96838"/>
            <a:ext cx="2074863" cy="4800600"/>
          </a:xfrm>
        </p:spPr>
        <p:txBody>
          <a:bodyPr vert="eaVert"/>
          <a:lstStyle/>
          <a:p>
            <a:r>
              <a:rPr lang="zh-CN" altLang="en-US" smtClean="0"/>
              <a:t>单击此处编辑母版标题样式</a:t>
            </a:r>
            <a:endParaRPr lang="zh-CN" altLang="en-US"/>
          </a:p>
        </p:txBody>
      </p:sp>
      <p:sp>
        <p:nvSpPr>
          <p:cNvPr id="3" name="竖排文字占位符 2"/>
          <p:cNvSpPr/>
          <p:nvPr>
            <p:ph type="body" orient="vert" idx="1"/>
          </p:nvPr>
        </p:nvSpPr>
        <p:spPr>
          <a:xfrm>
            <a:off x="395288" y="96838"/>
            <a:ext cx="6075362" cy="48006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5" name="页脚占位符 4"/>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6" name="灯片编号占位符 5"/>
          <p:cNvSpPr/>
          <p:nvPr>
            <p:ph type="sldNum" sz="quarter" idx="12"/>
          </p:nvPr>
        </p:nvSpPr>
        <p:spPr/>
        <p:txBody>
          <a:bodyPr/>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Ovr>
    <a:masterClrMapping/>
  </p:clrMapOvr>
  <p:transition spd="slow"/>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image" Target="../media/image2.jpeg"/><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p:sp>
        <p:nvSpPr>
          <p:cNvPr id="1026" name="标题占位符 1"/>
          <p:cNvSpPr/>
          <p:nvPr>
            <p:ph type="title"/>
          </p:nvPr>
        </p:nvSpPr>
        <p:spPr>
          <a:xfrm>
            <a:off x="395288" y="96838"/>
            <a:ext cx="8229600" cy="541337"/>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2"/>
          <p:cNvSpPr/>
          <p:nvPr>
            <p:ph type="body" idx="1"/>
          </p:nvPr>
        </p:nvSpPr>
        <p:spPr>
          <a:xfrm>
            <a:off x="468313" y="1125538"/>
            <a:ext cx="8229600" cy="37719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3"/>
          <p:cNvSpPr/>
          <p:nvPr>
            <p:ph type="dt" sz="half" idx="2"/>
          </p:nvPr>
        </p:nvSpPr>
        <p:spPr bwMode="auto">
          <a:xfrm>
            <a:off x="457200" y="5203825"/>
            <a:ext cx="2133600" cy="396875"/>
          </a:xfrm>
          <a:prstGeom prst="rect">
            <a:avLst/>
          </a:prstGeom>
          <a:noFill/>
          <a:ln w="9525">
            <a:noFill/>
            <a:miter lim="800000"/>
          </a:ln>
        </p:spPr>
        <p:txBody>
          <a:bodyPr vert="horz" wrap="square" lIns="91440" tIns="45720" rIns="91440" bIns="45720" numCol="1" anchor="ctr" anchorCtr="0" compatLnSpc="1"/>
          <a:lstStyle>
            <a:lvl1pPr>
              <a:defRPr sz="1200">
                <a:solidFill>
                  <a:srgbClr val="898989"/>
                </a:solidFill>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charset="0"/>
              <a:buNone/>
              <a:defRPr/>
            </a:pPr>
            <a:fld id="{08DAD93E-4446-41FE-8732-F518B7C0319F}"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1029" name="页脚占位符 4"/>
          <p:cNvSpPr/>
          <p:nvPr>
            <p:ph type="ftr" sz="quarter" idx="3"/>
          </p:nvPr>
        </p:nvSpPr>
        <p:spPr bwMode="auto">
          <a:xfrm>
            <a:off x="3124200" y="5203825"/>
            <a:ext cx="2895600" cy="396875"/>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1030" name="灯片编号占位符 5"/>
          <p:cNvSpPr/>
          <p:nvPr>
            <p:ph type="sldNum" sz="quarter" idx="4"/>
          </p:nvPr>
        </p:nvSpPr>
        <p:spPr bwMode="auto">
          <a:xfrm>
            <a:off x="6553200" y="5203825"/>
            <a:ext cx="2133600" cy="396875"/>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ea typeface="黑体" pitchFamily="49" charset="-122"/>
              </a:defRPr>
            </a:lvl1pPr>
          </a:lstStyle>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黑体" pitchFamily="49" charset="-122"/>
        </a:defRPr>
      </a:lvl2pPr>
      <a:lvl3pPr algn="l" rtl="0" eaLnBrk="0" fontAlgn="base" hangingPunct="0">
        <a:spcBef>
          <a:spcPct val="0"/>
        </a:spcBef>
        <a:spcAft>
          <a:spcPct val="0"/>
        </a:spcAft>
        <a:defRPr sz="2400" b="1">
          <a:solidFill>
            <a:schemeClr val="bg1"/>
          </a:solidFill>
          <a:latin typeface="Arial" charset="0"/>
          <a:ea typeface="黑体" pitchFamily="49" charset="-122"/>
        </a:defRPr>
      </a:lvl3pPr>
      <a:lvl4pPr algn="l" rtl="0" eaLnBrk="0" fontAlgn="base" hangingPunct="0">
        <a:spcBef>
          <a:spcPct val="0"/>
        </a:spcBef>
        <a:spcAft>
          <a:spcPct val="0"/>
        </a:spcAft>
        <a:defRPr sz="2400" b="1">
          <a:solidFill>
            <a:schemeClr val="bg1"/>
          </a:solidFill>
          <a:latin typeface="Arial" charset="0"/>
          <a:ea typeface="黑体" pitchFamily="49" charset="-122"/>
        </a:defRPr>
      </a:lvl4pPr>
      <a:lvl5pPr algn="l" rtl="0" eaLnBrk="0" fontAlgn="base" hangingPunct="0">
        <a:spcBef>
          <a:spcPct val="0"/>
        </a:spcBef>
        <a:spcAft>
          <a:spcPct val="0"/>
        </a:spcAft>
        <a:defRPr sz="2400" b="1">
          <a:solidFill>
            <a:schemeClr val="bg1"/>
          </a:solidFill>
          <a:latin typeface="Arial" charset="0"/>
          <a:ea typeface="黑体" pitchFamily="49" charset="-122"/>
        </a:defRPr>
      </a:lvl5pPr>
      <a:lvl6pPr marL="457200" algn="l" rtl="0" eaLnBrk="0" fontAlgn="base" hangingPunct="0">
        <a:spcBef>
          <a:spcPct val="0"/>
        </a:spcBef>
        <a:spcAft>
          <a:spcPct val="0"/>
        </a:spcAft>
        <a:defRPr sz="2400" b="1">
          <a:solidFill>
            <a:schemeClr val="bg1"/>
          </a:solidFill>
          <a:latin typeface="Arial" charset="0"/>
          <a:ea typeface="黑体" pitchFamily="49" charset="-122"/>
        </a:defRPr>
      </a:lvl6pPr>
      <a:lvl7pPr marL="914400" algn="l" rtl="0" eaLnBrk="0" fontAlgn="base" hangingPunct="0">
        <a:spcBef>
          <a:spcPct val="0"/>
        </a:spcBef>
        <a:spcAft>
          <a:spcPct val="0"/>
        </a:spcAft>
        <a:defRPr sz="2400" b="1">
          <a:solidFill>
            <a:schemeClr val="bg1"/>
          </a:solidFill>
          <a:latin typeface="Arial" charset="0"/>
          <a:ea typeface="黑体" pitchFamily="49" charset="-122"/>
        </a:defRPr>
      </a:lvl7pPr>
      <a:lvl8pPr marL="1371600" algn="l" rtl="0" eaLnBrk="0" fontAlgn="base" hangingPunct="0">
        <a:spcBef>
          <a:spcPct val="0"/>
        </a:spcBef>
        <a:spcAft>
          <a:spcPct val="0"/>
        </a:spcAft>
        <a:defRPr sz="2400" b="1">
          <a:solidFill>
            <a:schemeClr val="bg1"/>
          </a:solidFill>
          <a:latin typeface="Arial" charset="0"/>
          <a:ea typeface="黑体" pitchFamily="49" charset="-122"/>
        </a:defRPr>
      </a:lvl8pPr>
      <a:lvl9pPr marL="1828800" algn="l" rtl="0" eaLnBrk="0" fontAlgn="base" hangingPunct="0">
        <a:spcBef>
          <a:spcPct val="0"/>
        </a:spcBef>
        <a:spcAft>
          <a:spcPct val="0"/>
        </a:spcAft>
        <a:defRPr sz="2400" b="1">
          <a:solidFill>
            <a:schemeClr val="bg1"/>
          </a:solidFill>
          <a:latin typeface="Arial" charset="0"/>
          <a:ea typeface="黑体" pitchFamily="49" charset="-122"/>
        </a:defRPr>
      </a:lvl9pPr>
    </p:titleStyle>
    <p:bodyStyle>
      <a:lvl1pPr marL="342900" indent="-342900" algn="l" rtl="0" eaLnBrk="0" fontAlgn="base" hangingPunct="0">
        <a:spcBef>
          <a:spcPct val="20000"/>
        </a:spcBef>
        <a:spcAft>
          <a:spcPct val="0"/>
        </a:spcAft>
        <a:buFont typeface="Wingdings" charset="2"/>
        <a:buChar char="l"/>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charset="2"/>
        <a:buChar char="n"/>
        <a:defRPr sz="2800">
          <a:solidFill>
            <a:schemeClr val="tx1"/>
          </a:solidFill>
          <a:latin typeface="+mn-lt"/>
          <a:ea typeface="+mn-ea"/>
        </a:defRPr>
      </a:lvl2pPr>
      <a:lvl3pPr marL="1143000" indent="-228600" algn="l" rtl="0" eaLnBrk="0" fontAlgn="base" hangingPunct="0">
        <a:spcBef>
          <a:spcPct val="20000"/>
        </a:spcBef>
        <a:spcAft>
          <a:spcPct val="0"/>
        </a:spcAft>
        <a:buFont typeface="Wingdings" charset="2"/>
        <a:buChar char="u"/>
        <a:defRPr sz="1600">
          <a:solidFill>
            <a:schemeClr val="tx1"/>
          </a:solidFill>
          <a:latin typeface="+mn-lt"/>
          <a:ea typeface="+mn-ea"/>
        </a:defRPr>
      </a:lvl3pPr>
      <a:lvl4pPr marL="1600200" indent="-228600" algn="l" rtl="0" eaLnBrk="0" fontAlgn="base" hangingPunct="0">
        <a:spcBef>
          <a:spcPct val="20000"/>
        </a:spcBef>
        <a:spcAft>
          <a:spcPct val="0"/>
        </a:spcAft>
        <a:buFont typeface="Wingdings" charset="2"/>
        <a:buChar char="–"/>
        <a:defRPr sz="1400">
          <a:solidFill>
            <a:schemeClr val="tx1"/>
          </a:solidFill>
          <a:latin typeface="+mn-lt"/>
          <a:ea typeface="+mn-ea"/>
        </a:defRPr>
      </a:lvl4pPr>
      <a:lvl5pPr marL="2057400" indent="-228600" algn="l" rtl="0" eaLnBrk="0" fontAlgn="base" hangingPunct="0">
        <a:spcBef>
          <a:spcPct val="20000"/>
        </a:spcBef>
        <a:spcAft>
          <a:spcPct val="0"/>
        </a:spcAft>
        <a:buFont typeface="Wingdings" charset="2"/>
        <a:buChar char="»"/>
        <a:defRPr sz="1400">
          <a:solidFill>
            <a:schemeClr val="tx1"/>
          </a:solidFill>
          <a:latin typeface="+mn-lt"/>
          <a:ea typeface="+mn-ea"/>
        </a:defRPr>
      </a:lvl5pPr>
      <a:lvl6pPr marL="2514600" indent="-228600" algn="l" rtl="0" eaLnBrk="0" fontAlgn="base" hangingPunct="0">
        <a:spcBef>
          <a:spcPct val="20000"/>
        </a:spcBef>
        <a:spcAft>
          <a:spcPct val="0"/>
        </a:spcAft>
        <a:buFont typeface="Wingdings" charset="2"/>
        <a:buChar char="»"/>
        <a:defRPr sz="1400">
          <a:solidFill>
            <a:schemeClr val="tx1"/>
          </a:solidFill>
          <a:latin typeface="+mn-lt"/>
          <a:ea typeface="+mn-ea"/>
        </a:defRPr>
      </a:lvl6pPr>
      <a:lvl7pPr marL="2971800" indent="-228600" algn="l" rtl="0" eaLnBrk="0" fontAlgn="base" hangingPunct="0">
        <a:spcBef>
          <a:spcPct val="20000"/>
        </a:spcBef>
        <a:spcAft>
          <a:spcPct val="0"/>
        </a:spcAft>
        <a:buFont typeface="Wingdings" charset="2"/>
        <a:buChar char="»"/>
        <a:defRPr sz="1400">
          <a:solidFill>
            <a:schemeClr val="tx1"/>
          </a:solidFill>
          <a:latin typeface="+mn-lt"/>
          <a:ea typeface="+mn-ea"/>
        </a:defRPr>
      </a:lvl7pPr>
      <a:lvl8pPr marL="3429000" indent="-228600" algn="l" rtl="0" eaLnBrk="0" fontAlgn="base" hangingPunct="0">
        <a:spcBef>
          <a:spcPct val="20000"/>
        </a:spcBef>
        <a:spcAft>
          <a:spcPct val="0"/>
        </a:spcAft>
        <a:buFont typeface="Wingdings" charset="2"/>
        <a:buChar char="»"/>
        <a:defRPr sz="1400">
          <a:solidFill>
            <a:schemeClr val="tx1"/>
          </a:solidFill>
          <a:latin typeface="+mn-lt"/>
          <a:ea typeface="+mn-ea"/>
        </a:defRPr>
      </a:lvl8pPr>
      <a:lvl9pPr marL="3886200" indent="-228600" algn="l" rtl="0" eaLnBrk="0" fontAlgn="base" hangingPunct="0">
        <a:spcBef>
          <a:spcPct val="20000"/>
        </a:spcBef>
        <a:spcAft>
          <a:spcPct val="0"/>
        </a:spcAft>
        <a:buFont typeface="Wingdings" charset="2"/>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050" name="标题占位符 1"/>
          <p:cNvSpPr/>
          <p:nvPr>
            <p:ph type="title"/>
          </p:nvPr>
        </p:nvSpPr>
        <p:spPr>
          <a:xfrm>
            <a:off x="395288" y="96838"/>
            <a:ext cx="8229600" cy="541337"/>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051" name="文本占位符 2"/>
          <p:cNvSpPr/>
          <p:nvPr>
            <p:ph type="body" idx="1"/>
          </p:nvPr>
        </p:nvSpPr>
        <p:spPr>
          <a:xfrm>
            <a:off x="468313" y="1125538"/>
            <a:ext cx="8229600" cy="37719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2" name="日期占位符 3"/>
          <p:cNvSpPr/>
          <p:nvPr>
            <p:ph type="dt" sz="half" idx="2"/>
          </p:nvPr>
        </p:nvSpPr>
        <p:spPr bwMode="auto">
          <a:xfrm>
            <a:off x="457200" y="5203825"/>
            <a:ext cx="2133600" cy="396875"/>
          </a:xfrm>
          <a:prstGeom prst="rect">
            <a:avLst/>
          </a:prstGeom>
          <a:noFill/>
          <a:ln w="9525">
            <a:noFill/>
            <a:miter lim="800000"/>
          </a:ln>
        </p:spPr>
        <p:txBody>
          <a:bodyPr vert="horz" wrap="square" lIns="91440" tIns="45720" rIns="91440" bIns="45720" numCol="1" anchor="ctr" anchorCtr="0" compatLnSpc="1"/>
          <a:lstStyle>
            <a:lvl1pPr>
              <a:defRPr sz="1200">
                <a:solidFill>
                  <a:srgbClr val="898989"/>
                </a:solidFill>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charset="0"/>
              <a:buNone/>
              <a:defRPr/>
            </a:pPr>
            <a:fld id="{3D3F4F42-2248-4D30-BB97-7C4819CA59B4}" type="datetime1">
              <a:rPr kumimoji="0" lang="zh-CN" altLang="en-US" sz="1200" b="0" i="0" u="none" strike="noStrike" kern="1200" cap="none" spc="0" normalizeH="0" baseline="0" noProof="0">
                <a:ln>
                  <a:noFill/>
                </a:ln>
                <a:solidFill>
                  <a:srgbClr val="898989"/>
                </a:solidFill>
                <a:effectLst/>
                <a:uLnTx/>
                <a:uFillTx/>
                <a:latin typeface="Arial" charset="0"/>
                <a:ea typeface="+mn-ea"/>
                <a:cs typeface="+mn-cs"/>
              </a:rPr>
            </a:fld>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2053" name="页脚占位符 4"/>
          <p:cNvSpPr/>
          <p:nvPr>
            <p:ph type="ftr" sz="quarter" idx="3"/>
          </p:nvPr>
        </p:nvSpPr>
        <p:spPr bwMode="auto">
          <a:xfrm>
            <a:off x="3124200" y="5203825"/>
            <a:ext cx="2895600" cy="396875"/>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1200" b="0" i="0" u="none" strike="noStrike" kern="1200" cap="none" spc="0" normalizeH="0" baseline="0" noProof="0">
              <a:ln>
                <a:noFill/>
              </a:ln>
              <a:solidFill>
                <a:srgbClr val="898989"/>
              </a:solidFill>
              <a:effectLst/>
              <a:uLnTx/>
              <a:uFillTx/>
              <a:latin typeface="Arial" charset="0"/>
              <a:ea typeface="+mn-ea"/>
              <a:cs typeface="+mn-cs"/>
            </a:endParaRPr>
          </a:p>
        </p:txBody>
      </p:sp>
      <p:sp>
        <p:nvSpPr>
          <p:cNvPr id="2054" name="灯片编号占位符 5"/>
          <p:cNvSpPr/>
          <p:nvPr>
            <p:ph type="sldNum" sz="quarter" idx="4"/>
          </p:nvPr>
        </p:nvSpPr>
        <p:spPr bwMode="auto">
          <a:xfrm>
            <a:off x="6553200" y="5203825"/>
            <a:ext cx="2133600" cy="396875"/>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ea typeface="黑体" pitchFamily="49" charset="-122"/>
              </a:defRPr>
            </a:lvl1pPr>
          </a:lstStyle>
          <a:p>
            <a:pPr lvl="0" eaLnBrk="1" hangingPunct="1">
              <a:buNone/>
            </a:pPr>
            <a:fld id="{9A0DB2DC-4C9A-4742-B13C-FB6460FD3503}" type="slidenum">
              <a:rPr lang="zh-CN" altLang="en-US" dirty="0">
                <a:latin typeface="Arial" charset="0"/>
              </a:rPr>
            </a:fld>
            <a:endParaRPr lang="zh-CN" altLang="en-US" dirty="0">
              <a:latin typeface="Arial" charset="0"/>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slow"/>
  <p:hf sldNum="0"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黑体" pitchFamily="49" charset="-122"/>
        </a:defRPr>
      </a:lvl2pPr>
      <a:lvl3pPr algn="l" rtl="0" eaLnBrk="0" fontAlgn="base" hangingPunct="0">
        <a:spcBef>
          <a:spcPct val="0"/>
        </a:spcBef>
        <a:spcAft>
          <a:spcPct val="0"/>
        </a:spcAft>
        <a:defRPr sz="2400" b="1">
          <a:solidFill>
            <a:schemeClr val="bg1"/>
          </a:solidFill>
          <a:latin typeface="Arial" charset="0"/>
          <a:ea typeface="黑体" pitchFamily="49" charset="-122"/>
        </a:defRPr>
      </a:lvl3pPr>
      <a:lvl4pPr algn="l" rtl="0" eaLnBrk="0" fontAlgn="base" hangingPunct="0">
        <a:spcBef>
          <a:spcPct val="0"/>
        </a:spcBef>
        <a:spcAft>
          <a:spcPct val="0"/>
        </a:spcAft>
        <a:defRPr sz="2400" b="1">
          <a:solidFill>
            <a:schemeClr val="bg1"/>
          </a:solidFill>
          <a:latin typeface="Arial" charset="0"/>
          <a:ea typeface="黑体" pitchFamily="49" charset="-122"/>
        </a:defRPr>
      </a:lvl4pPr>
      <a:lvl5pPr algn="l" rtl="0" eaLnBrk="0" fontAlgn="base" hangingPunct="0">
        <a:spcBef>
          <a:spcPct val="0"/>
        </a:spcBef>
        <a:spcAft>
          <a:spcPct val="0"/>
        </a:spcAft>
        <a:defRPr sz="2400" b="1">
          <a:solidFill>
            <a:schemeClr val="bg1"/>
          </a:solidFill>
          <a:latin typeface="Arial" charset="0"/>
          <a:ea typeface="黑体" pitchFamily="49" charset="-122"/>
        </a:defRPr>
      </a:lvl5pPr>
      <a:lvl6pPr marL="457200" algn="l" rtl="0" eaLnBrk="0" fontAlgn="base" hangingPunct="0">
        <a:spcBef>
          <a:spcPct val="0"/>
        </a:spcBef>
        <a:spcAft>
          <a:spcPct val="0"/>
        </a:spcAft>
        <a:defRPr sz="2400" b="1">
          <a:solidFill>
            <a:schemeClr val="bg1"/>
          </a:solidFill>
          <a:latin typeface="Arial" charset="0"/>
          <a:ea typeface="黑体" pitchFamily="49" charset="-122"/>
        </a:defRPr>
      </a:lvl6pPr>
      <a:lvl7pPr marL="914400" algn="l" rtl="0" eaLnBrk="0" fontAlgn="base" hangingPunct="0">
        <a:spcBef>
          <a:spcPct val="0"/>
        </a:spcBef>
        <a:spcAft>
          <a:spcPct val="0"/>
        </a:spcAft>
        <a:defRPr sz="2400" b="1">
          <a:solidFill>
            <a:schemeClr val="bg1"/>
          </a:solidFill>
          <a:latin typeface="Arial" charset="0"/>
          <a:ea typeface="黑体" pitchFamily="49" charset="-122"/>
        </a:defRPr>
      </a:lvl7pPr>
      <a:lvl8pPr marL="1371600" algn="l" rtl="0" eaLnBrk="0" fontAlgn="base" hangingPunct="0">
        <a:spcBef>
          <a:spcPct val="0"/>
        </a:spcBef>
        <a:spcAft>
          <a:spcPct val="0"/>
        </a:spcAft>
        <a:defRPr sz="2400" b="1">
          <a:solidFill>
            <a:schemeClr val="bg1"/>
          </a:solidFill>
          <a:latin typeface="Arial" charset="0"/>
          <a:ea typeface="黑体" pitchFamily="49" charset="-122"/>
        </a:defRPr>
      </a:lvl8pPr>
      <a:lvl9pPr marL="1828800" algn="l" rtl="0" eaLnBrk="0" fontAlgn="base" hangingPunct="0">
        <a:spcBef>
          <a:spcPct val="0"/>
        </a:spcBef>
        <a:spcAft>
          <a:spcPct val="0"/>
        </a:spcAft>
        <a:defRPr sz="2400" b="1">
          <a:solidFill>
            <a:schemeClr val="bg1"/>
          </a:solidFill>
          <a:latin typeface="Arial" charset="0"/>
          <a:ea typeface="黑体" pitchFamily="49" charset="-122"/>
        </a:defRPr>
      </a:lvl9pPr>
    </p:titleStyle>
    <p:bodyStyle>
      <a:lvl1pPr marL="342900" indent="-342900" algn="l" rtl="0" eaLnBrk="0" fontAlgn="base" hangingPunct="0">
        <a:spcBef>
          <a:spcPct val="20000"/>
        </a:spcBef>
        <a:spcAft>
          <a:spcPct val="0"/>
        </a:spcAft>
        <a:buFont typeface="Wingdings" charset="2"/>
        <a:buChar char="l"/>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charset="2"/>
        <a:buChar char="n"/>
        <a:defRPr sz="2800">
          <a:solidFill>
            <a:schemeClr val="tx1"/>
          </a:solidFill>
          <a:latin typeface="+mn-lt"/>
          <a:ea typeface="+mn-ea"/>
        </a:defRPr>
      </a:lvl2pPr>
      <a:lvl3pPr marL="1143000" indent="-228600" algn="l" rtl="0" eaLnBrk="0" fontAlgn="base" hangingPunct="0">
        <a:spcBef>
          <a:spcPct val="20000"/>
        </a:spcBef>
        <a:spcAft>
          <a:spcPct val="0"/>
        </a:spcAft>
        <a:buFont typeface="Wingdings" charset="2"/>
        <a:buChar char="u"/>
        <a:defRPr sz="1600">
          <a:solidFill>
            <a:schemeClr val="tx1"/>
          </a:solidFill>
          <a:latin typeface="+mn-lt"/>
          <a:ea typeface="+mn-ea"/>
        </a:defRPr>
      </a:lvl3pPr>
      <a:lvl4pPr marL="1600200" indent="-228600" algn="l" rtl="0" eaLnBrk="0" fontAlgn="base" hangingPunct="0">
        <a:spcBef>
          <a:spcPct val="20000"/>
        </a:spcBef>
        <a:spcAft>
          <a:spcPct val="0"/>
        </a:spcAft>
        <a:buFont typeface="Wingdings" charset="2"/>
        <a:buChar char="–"/>
        <a:defRPr sz="1400">
          <a:solidFill>
            <a:schemeClr val="tx1"/>
          </a:solidFill>
          <a:latin typeface="+mn-lt"/>
          <a:ea typeface="+mn-ea"/>
        </a:defRPr>
      </a:lvl4pPr>
      <a:lvl5pPr marL="2057400" indent="-228600" algn="l" rtl="0" eaLnBrk="0" fontAlgn="base" hangingPunct="0">
        <a:spcBef>
          <a:spcPct val="20000"/>
        </a:spcBef>
        <a:spcAft>
          <a:spcPct val="0"/>
        </a:spcAft>
        <a:buFont typeface="Wingdings" charset="2"/>
        <a:buChar char="»"/>
        <a:defRPr sz="1400">
          <a:solidFill>
            <a:schemeClr val="tx1"/>
          </a:solidFill>
          <a:latin typeface="+mn-lt"/>
          <a:ea typeface="+mn-ea"/>
        </a:defRPr>
      </a:lvl5pPr>
      <a:lvl6pPr marL="2514600" indent="-228600" algn="l" rtl="0" eaLnBrk="0" fontAlgn="base" hangingPunct="0">
        <a:spcBef>
          <a:spcPct val="20000"/>
        </a:spcBef>
        <a:spcAft>
          <a:spcPct val="0"/>
        </a:spcAft>
        <a:buFont typeface="Wingdings" charset="2"/>
        <a:buChar char="»"/>
        <a:defRPr sz="1400">
          <a:solidFill>
            <a:schemeClr val="tx1"/>
          </a:solidFill>
          <a:latin typeface="+mn-lt"/>
          <a:ea typeface="+mn-ea"/>
        </a:defRPr>
      </a:lvl6pPr>
      <a:lvl7pPr marL="2971800" indent="-228600" algn="l" rtl="0" eaLnBrk="0" fontAlgn="base" hangingPunct="0">
        <a:spcBef>
          <a:spcPct val="20000"/>
        </a:spcBef>
        <a:spcAft>
          <a:spcPct val="0"/>
        </a:spcAft>
        <a:buFont typeface="Wingdings" charset="2"/>
        <a:buChar char="»"/>
        <a:defRPr sz="1400">
          <a:solidFill>
            <a:schemeClr val="tx1"/>
          </a:solidFill>
          <a:latin typeface="+mn-lt"/>
          <a:ea typeface="+mn-ea"/>
        </a:defRPr>
      </a:lvl7pPr>
      <a:lvl8pPr marL="3429000" indent="-228600" algn="l" rtl="0" eaLnBrk="0" fontAlgn="base" hangingPunct="0">
        <a:spcBef>
          <a:spcPct val="20000"/>
        </a:spcBef>
        <a:spcAft>
          <a:spcPct val="0"/>
        </a:spcAft>
        <a:buFont typeface="Wingdings" charset="2"/>
        <a:buChar char="»"/>
        <a:defRPr sz="1400">
          <a:solidFill>
            <a:schemeClr val="tx1"/>
          </a:solidFill>
          <a:latin typeface="+mn-lt"/>
          <a:ea typeface="+mn-ea"/>
        </a:defRPr>
      </a:lvl8pPr>
      <a:lvl9pPr marL="3886200" indent="-228600" algn="l" rtl="0" eaLnBrk="0" fontAlgn="base" hangingPunct="0">
        <a:spcBef>
          <a:spcPct val="20000"/>
        </a:spcBef>
        <a:spcAft>
          <a:spcPct val="0"/>
        </a:spcAft>
        <a:buFont typeface="Wingdings" charset="2"/>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5.xml"/><Relationship Id="rId1" Type="http://schemas.openxmlformats.org/officeDocument/2006/relationships/tags" Target="../tags/tag4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4.xml"/><Relationship Id="rId1" Type="http://schemas.openxmlformats.org/officeDocument/2006/relationships/tags" Target="../tags/tag53.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image" Target="../media/image3.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image" Target="../media/image3.pn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5"/>
          <p:cNvSpPr/>
          <p:nvPr/>
        </p:nvSpPr>
        <p:spPr bwMode="auto">
          <a:xfrm>
            <a:off x="3060700" y="841375"/>
            <a:ext cx="5516880" cy="1920240"/>
          </a:xfrm>
          <a:prstGeom prst="rect">
            <a:avLst/>
          </a:prstGeom>
          <a:noFill/>
          <a:ln w="9525">
            <a:noFill/>
            <a:miter lim="800000"/>
          </a:ln>
          <a:effectLst>
            <a:outerShdw dist="35921" dir="2700000" algn="ctr" rotWithShape="0">
              <a:schemeClr val="accent2"/>
            </a:outerShdw>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defRPr/>
            </a:pPr>
            <a:r>
              <a:rPr kumimoji="0" lang="zh-CN" altLang="en-US" sz="6000" b="1" i="0" u="none" strike="noStrike" kern="1200" cap="none" spc="0" normalizeH="0" baseline="0" noProof="0" dirty="0" smtClean="0">
                <a:ln>
                  <a:noFill/>
                </a:ln>
                <a:solidFill>
                  <a:srgbClr val="FFFF00"/>
                </a:solidFill>
                <a:effectLst/>
                <a:uLnTx/>
                <a:uFillTx/>
                <a:latin typeface="Anklepants" pitchFamily="2" charset="0"/>
                <a:ea typeface="宋体" charset="-122"/>
                <a:cs typeface="+mn-cs"/>
              </a:rPr>
              <a:t>学思想  </a:t>
            </a:r>
            <a:r>
              <a:rPr kumimoji="0" lang="en-US" altLang="zh-CN" sz="6000" b="1" i="0" u="none" strike="noStrike" kern="1200" cap="none" spc="0" normalizeH="0" baseline="0" noProof="0" dirty="0" smtClean="0">
                <a:ln>
                  <a:noFill/>
                </a:ln>
                <a:solidFill>
                  <a:srgbClr val="FFFF00"/>
                </a:solidFill>
                <a:effectLst/>
                <a:uLnTx/>
                <a:uFillTx/>
                <a:latin typeface="Anklepants" pitchFamily="2" charset="0"/>
                <a:ea typeface="宋体" charset="-122"/>
                <a:cs typeface="+mn-cs"/>
              </a:rPr>
              <a:t>担使命</a:t>
            </a:r>
            <a:endParaRPr kumimoji="0" lang="en-US" altLang="zh-CN" sz="6000" b="1" i="0" u="none" strike="noStrike" kern="1200" cap="none" spc="0" normalizeH="0" baseline="0" noProof="0" dirty="0" smtClean="0">
              <a:ln>
                <a:noFill/>
              </a:ln>
              <a:solidFill>
                <a:srgbClr val="FFFF00"/>
              </a:solidFill>
              <a:effectLst/>
              <a:uLnTx/>
              <a:uFillTx/>
              <a:latin typeface="Anklepants" pitchFamily="2" charset="0"/>
              <a:ea typeface="宋体"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charset="0"/>
              <a:buNone/>
              <a:defRPr/>
            </a:pPr>
            <a:r>
              <a:rPr kumimoji="0" lang="en-US" altLang="zh-CN" sz="6000" b="1" i="0" u="none" strike="noStrike" kern="1200" cap="none" spc="0" normalizeH="0" baseline="0" noProof="0" dirty="0">
                <a:ln>
                  <a:noFill/>
                </a:ln>
                <a:solidFill>
                  <a:srgbClr val="FFFF00"/>
                </a:solidFill>
                <a:effectLst/>
                <a:uLnTx/>
                <a:uFillTx/>
                <a:latin typeface="Anklepants" pitchFamily="2" charset="0"/>
                <a:ea typeface="宋体" charset="-122"/>
                <a:cs typeface="+mn-cs"/>
              </a:rPr>
              <a:t>踔厉奋进新征程</a:t>
            </a:r>
            <a:endParaRPr kumimoji="0" lang="en-US" altLang="zh-CN" sz="6000" b="1" i="0" u="none" strike="noStrike" kern="1200" cap="none" spc="0" normalizeH="0" baseline="0" noProof="0" dirty="0">
              <a:ln>
                <a:noFill/>
              </a:ln>
              <a:solidFill>
                <a:srgbClr val="FFFF00"/>
              </a:solidFill>
              <a:effectLst/>
              <a:uLnTx/>
              <a:uFillTx/>
              <a:latin typeface="Anklepants" pitchFamily="2" charset="0"/>
              <a:ea typeface="宋体" charset="-122"/>
              <a:cs typeface="+mn-cs"/>
            </a:endParaRPr>
          </a:p>
        </p:txBody>
      </p:sp>
      <p:sp>
        <p:nvSpPr>
          <p:cNvPr id="4099" name="Rectangle 7"/>
          <p:cNvSpPr/>
          <p:nvPr/>
        </p:nvSpPr>
        <p:spPr bwMode="auto">
          <a:xfrm>
            <a:off x="3654267" y="3073400"/>
            <a:ext cx="3815080" cy="1106805"/>
          </a:xfrm>
          <a:prstGeom prst="rect">
            <a:avLst/>
          </a:prstGeom>
          <a:noFill/>
          <a:ln w="9525">
            <a:noFill/>
            <a:miter lim="800000"/>
          </a:ln>
          <a:effectLst>
            <a:outerShdw dist="35921" dir="2700000" algn="ctr" rotWithShape="0">
              <a:schemeClr val="accent2"/>
            </a:outerShdw>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defRPr/>
            </a:pPr>
            <a:r>
              <a:rPr kumimoji="0" lang="zh-CN" altLang="en-US" sz="2200" b="1" i="0" u="none" strike="noStrike" kern="1200" cap="none" spc="0" normalizeH="0" baseline="0" noProof="0" dirty="0">
                <a:ln>
                  <a:noFill/>
                </a:ln>
                <a:solidFill>
                  <a:srgbClr val="FFFF00"/>
                </a:solidFill>
                <a:effectLst/>
                <a:uLnTx/>
                <a:uFillTx/>
                <a:latin typeface="Arial" charset="0"/>
                <a:ea typeface="微软雅黑" pitchFamily="34" charset="-122"/>
                <a:cs typeface="+mn-cs"/>
              </a:rPr>
              <a:t>齐齐哈尔医学院附属第一医院</a:t>
            </a:r>
            <a:endParaRPr kumimoji="0" lang="zh-CN" altLang="en-US" sz="2200" b="1" i="0" u="none" strike="noStrike" kern="1200" cap="none" spc="0" normalizeH="0" baseline="0" noProof="0" dirty="0">
              <a:ln>
                <a:noFill/>
              </a:ln>
              <a:solidFill>
                <a:srgbClr val="FFFF00"/>
              </a:solidFill>
              <a:effectLst/>
              <a:uLnTx/>
              <a:uFillTx/>
              <a:latin typeface="Arial" charset="0"/>
              <a:ea typeface="微软雅黑"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 typeface="Arial" charset="0"/>
              <a:buNone/>
              <a:defRPr/>
            </a:pPr>
            <a:r>
              <a:rPr kumimoji="0" lang="zh-CN" altLang="en-US" sz="2200" b="1" i="0" u="none" strike="noStrike" kern="1200" cap="none" spc="0" normalizeH="0" baseline="0" noProof="0" dirty="0">
                <a:ln>
                  <a:noFill/>
                </a:ln>
                <a:solidFill>
                  <a:srgbClr val="FFFF00"/>
                </a:solidFill>
                <a:effectLst/>
                <a:uLnTx/>
                <a:uFillTx/>
                <a:latin typeface="Arial" charset="0"/>
                <a:ea typeface="微软雅黑" pitchFamily="34" charset="-122"/>
                <a:cs typeface="+mn-cs"/>
              </a:rPr>
              <a:t>刘   晖</a:t>
            </a:r>
            <a:endParaRPr kumimoji="0" lang="zh-CN" altLang="en-US" sz="2200" b="1" i="0" u="none" strike="noStrike" kern="1200" cap="none" spc="0" normalizeH="0" baseline="0" noProof="0" dirty="0">
              <a:ln>
                <a:noFill/>
              </a:ln>
              <a:solidFill>
                <a:srgbClr val="FFFF00"/>
              </a:solidFill>
              <a:effectLst/>
              <a:uLnTx/>
              <a:uFillTx/>
              <a:latin typeface="Arial" charset="0"/>
              <a:ea typeface="微软雅黑"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 typeface="Arial" charset="0"/>
              <a:buNone/>
              <a:defRPr/>
            </a:pPr>
            <a:endParaRPr kumimoji="0" lang="zh-CN" altLang="en-US" sz="2200" b="1" i="0" u="none" strike="noStrike" kern="1200" cap="none" spc="0" normalizeH="0" baseline="0" noProof="0" dirty="0">
              <a:ln>
                <a:noFill/>
              </a:ln>
              <a:solidFill>
                <a:srgbClr val="FFFF00"/>
              </a:solidFill>
              <a:effectLst/>
              <a:uLnTx/>
              <a:uFillTx/>
              <a:latin typeface="Arial" charset="0"/>
              <a:ea typeface="微软雅黑" pitchFamily="34" charset="-122"/>
              <a:cs typeface="+mn-cs"/>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1"/>
          <p:cNvSpPr txBox="1"/>
          <p:nvPr>
            <p:custDataLst>
              <p:tags r:id="rId1"/>
            </p:custDataLst>
          </p:nvPr>
        </p:nvSpPr>
        <p:spPr>
          <a:xfrm>
            <a:off x="2499129" y="501002"/>
            <a:ext cx="6217568" cy="4450404"/>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dirty="0">
                <a:solidFill>
                  <a:schemeClr val="tx1"/>
                </a:solidFill>
              </a:rPr>
              <a:t>        </a:t>
            </a:r>
            <a:endParaRPr lang="en-US" altLang="zh-CN" dirty="0">
              <a:solidFill>
                <a:schemeClr val="tx1"/>
              </a:solidFill>
            </a:endParaRPr>
          </a:p>
          <a:p>
            <a:pPr marL="0" indent="0">
              <a:buNone/>
            </a:pPr>
            <a:r>
              <a:rPr lang="zh-CN" altLang="en-US" dirty="0">
                <a:solidFill>
                  <a:srgbClr val="FFFF00"/>
                </a:solidFill>
              </a:rPr>
              <a:t>      中共中央决定，从今年4月开始，在全党自上而下分两批开展学习贯彻习近平新时代中国特色社会主义思想主题教育，而坚持不懈地运用党的创新理论、最新成果统一思想、统一意志、统一行动，是十分及时、也是十分必要的。</a:t>
            </a:r>
            <a:endParaRPr lang="zh-CN" altLang="en-US" dirty="0">
              <a:solidFill>
                <a:srgbClr val="FFFF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1"/>
          <p:cNvSpPr txBox="1"/>
          <p:nvPr>
            <p:custDataLst>
              <p:tags r:id="rId1"/>
            </p:custDataLst>
          </p:nvPr>
        </p:nvSpPr>
        <p:spPr>
          <a:xfrm>
            <a:off x="1467485" y="624205"/>
            <a:ext cx="7357745" cy="4450715"/>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zh-CN" altLang="en-US" sz="3200" dirty="0">
                <a:solidFill>
                  <a:srgbClr val="FFFF00"/>
                </a:solidFill>
              </a:rPr>
              <a:t>学习</a:t>
            </a:r>
            <a:r>
              <a:rPr lang="en-US" altLang="zh-CN" sz="3200" dirty="0">
                <a:solidFill>
                  <a:srgbClr val="FFFF00"/>
                </a:solidFill>
              </a:rPr>
              <a:t>贯彻习近平新时代社会主义思想</a:t>
            </a:r>
            <a:endParaRPr lang="en-US" altLang="zh-CN" sz="3200" dirty="0">
              <a:solidFill>
                <a:srgbClr val="FFFF00"/>
              </a:solidFill>
            </a:endParaRPr>
          </a:p>
          <a:p>
            <a:pPr marL="0" indent="0">
              <a:buNone/>
            </a:pPr>
            <a:r>
              <a:rPr lang="zh-CN" altLang="en-US" sz="3200" dirty="0">
                <a:solidFill>
                  <a:srgbClr val="FFFF00"/>
                </a:solidFill>
              </a:rPr>
              <a:t>           </a:t>
            </a:r>
            <a:endParaRPr lang="zh-CN" altLang="en-US" sz="3200" dirty="0">
              <a:solidFill>
                <a:srgbClr val="FFFF00"/>
              </a:solidFill>
            </a:endParaRPr>
          </a:p>
          <a:p>
            <a:pPr marL="0" indent="0">
              <a:buNone/>
            </a:pPr>
            <a:r>
              <a:rPr lang="zh-CN" altLang="en-US" sz="3200" dirty="0">
                <a:solidFill>
                  <a:srgbClr val="FFFF00"/>
                </a:solidFill>
              </a:rPr>
              <a:t>           一、学习</a:t>
            </a:r>
            <a:r>
              <a:rPr lang="en-US" altLang="zh-CN" sz="3200" dirty="0">
                <a:solidFill>
                  <a:srgbClr val="FFFF00"/>
                </a:solidFill>
              </a:rPr>
              <a:t>内容</a:t>
            </a:r>
            <a:endParaRPr lang="en-US" altLang="zh-CN" sz="3200" dirty="0">
              <a:solidFill>
                <a:srgbClr val="FFFF00"/>
              </a:solidFill>
            </a:endParaRPr>
          </a:p>
          <a:p>
            <a:pPr marL="0" indent="0">
              <a:buNone/>
            </a:pPr>
            <a:r>
              <a:rPr lang="en-US" altLang="zh-CN" sz="3200" dirty="0">
                <a:solidFill>
                  <a:srgbClr val="FFFF00"/>
                </a:solidFill>
              </a:rPr>
              <a:t>           </a:t>
            </a:r>
            <a:r>
              <a:rPr lang="zh-CN" altLang="en-US" sz="3200" dirty="0">
                <a:solidFill>
                  <a:srgbClr val="FFFF00"/>
                </a:solidFill>
              </a:rPr>
              <a:t>二、</a:t>
            </a:r>
            <a:r>
              <a:rPr lang="en-US" altLang="zh-CN" sz="3200" dirty="0">
                <a:solidFill>
                  <a:srgbClr val="FFFF00"/>
                </a:solidFill>
              </a:rPr>
              <a:t>学习目的</a:t>
            </a:r>
            <a:endParaRPr lang="en-US" altLang="zh-CN" sz="3200" dirty="0">
              <a:solidFill>
                <a:srgbClr val="FFFF00"/>
              </a:solidFill>
            </a:endParaRPr>
          </a:p>
          <a:p>
            <a:pPr marL="0" indent="0">
              <a:buNone/>
            </a:pPr>
            <a:r>
              <a:rPr lang="en-US" altLang="zh-CN" sz="3200" dirty="0">
                <a:solidFill>
                  <a:srgbClr val="FFFF00"/>
                </a:solidFill>
              </a:rPr>
              <a:t>           </a:t>
            </a:r>
            <a:r>
              <a:rPr lang="zh-CN" altLang="en-US" sz="3200" dirty="0">
                <a:solidFill>
                  <a:srgbClr val="FFFF00"/>
                </a:solidFill>
              </a:rPr>
              <a:t>三</a:t>
            </a:r>
            <a:r>
              <a:rPr lang="zh-CN" altLang="en-US" sz="3200" dirty="0">
                <a:solidFill>
                  <a:srgbClr val="FFFF00"/>
                </a:solidFill>
              </a:rPr>
              <a:t>、</a:t>
            </a:r>
            <a:r>
              <a:rPr lang="en-US" altLang="zh-CN" sz="3200" dirty="0">
                <a:solidFill>
                  <a:srgbClr val="FFFF00"/>
                </a:solidFill>
              </a:rPr>
              <a:t>学习目标</a:t>
            </a:r>
            <a:endParaRPr lang="zh-CN" altLang="en-US" sz="3200" dirty="0">
              <a:solidFill>
                <a:srgbClr val="FFFF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ctrTitle"/>
            <p:custDataLst>
              <p:tags r:id="rId1"/>
            </p:custDataLst>
          </p:nvPr>
        </p:nvSpPr>
        <p:spPr>
          <a:xfrm>
            <a:off x="2792730" y="425450"/>
            <a:ext cx="5888990" cy="3784600"/>
          </a:xfrm>
        </p:spPr>
        <p:txBody>
          <a:bodyPr/>
          <a:lstStyle/>
          <a:p>
            <a:pPr algn="l"/>
            <a:r>
              <a:rPr lang="en-US" altLang="zh-CN" sz="3200" dirty="0" smtClean="0">
                <a:solidFill>
                  <a:srgbClr val="FFFF00"/>
                </a:solidFill>
              </a:rPr>
              <a:t>            </a:t>
            </a:r>
            <a:r>
              <a:rPr lang="zh-CN" altLang="en-US" sz="3200" dirty="0" smtClean="0">
                <a:solidFill>
                  <a:srgbClr val="FFFF00"/>
                </a:solidFill>
              </a:rPr>
              <a:t>一、</a:t>
            </a:r>
            <a:r>
              <a:rPr lang="en-US" altLang="zh-CN" sz="3200" dirty="0" smtClean="0">
                <a:solidFill>
                  <a:srgbClr val="FFFF00"/>
                </a:solidFill>
              </a:rPr>
              <a:t>学</a:t>
            </a:r>
            <a:r>
              <a:rPr lang="zh-CN" altLang="en-US" sz="3200" dirty="0" smtClean="0">
                <a:solidFill>
                  <a:srgbClr val="FFFF00"/>
                </a:solidFill>
              </a:rPr>
              <a:t>习</a:t>
            </a:r>
            <a:r>
              <a:rPr lang="en-US" altLang="zh-CN" sz="3200" dirty="0" smtClean="0">
                <a:solidFill>
                  <a:srgbClr val="FFFF00"/>
                </a:solidFill>
              </a:rPr>
              <a:t>内容</a:t>
            </a:r>
            <a:br>
              <a:rPr lang="zh-CN" altLang="en-US" sz="3200" dirty="0" smtClean="0">
                <a:solidFill>
                  <a:srgbClr val="FFFF00"/>
                </a:solidFill>
              </a:rPr>
            </a:br>
            <a:r>
              <a:rPr lang="zh-CN" altLang="en-US" sz="3200" dirty="0" smtClean="0">
                <a:solidFill>
                  <a:srgbClr val="FFFF00"/>
                </a:solidFill>
              </a:rPr>
              <a:t>     </a:t>
            </a:r>
            <a:r>
              <a:rPr lang="zh-CN" altLang="en-US" dirty="0" smtClean="0">
                <a:solidFill>
                  <a:srgbClr val="FFFF00"/>
                </a:solidFill>
              </a:rPr>
              <a:t>全面学习领会习近平新时代中国特色社会主义思想</a:t>
            </a:r>
            <a:br>
              <a:rPr lang="zh-CN" altLang="en-US" dirty="0" smtClean="0">
                <a:solidFill>
                  <a:srgbClr val="FFFF00"/>
                </a:solidFill>
              </a:rPr>
            </a:br>
            <a:r>
              <a:rPr lang="zh-CN" altLang="en-US" dirty="0" smtClean="0">
                <a:solidFill>
                  <a:srgbClr val="FFFF00"/>
                </a:solidFill>
              </a:rPr>
              <a:t>      （一）系统掌握习近平新时代中国特色社会主义思想的主要内容</a:t>
            </a:r>
            <a:br>
              <a:rPr lang="zh-CN" altLang="en-US" dirty="0" smtClean="0">
                <a:solidFill>
                  <a:srgbClr val="FFFF00"/>
                </a:solidFill>
              </a:rPr>
            </a:br>
            <a:r>
              <a:rPr lang="zh-CN" altLang="en-US" dirty="0" smtClean="0">
                <a:solidFill>
                  <a:srgbClr val="FFFF00"/>
                </a:solidFill>
              </a:rPr>
              <a:t>      （二）深刻领会习近平新时代中国特色社会主义思想的精髓要义</a:t>
            </a:r>
            <a:endParaRPr lang="zh-CN" altLang="en-US" dirty="0" smtClean="0">
              <a:solidFill>
                <a:srgbClr val="FFFF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282893" y="521018"/>
            <a:ext cx="8229600" cy="541337"/>
          </a:xfrm>
        </p:spPr>
        <p:txBody>
          <a:bodyPr/>
          <a:lstStyle/>
          <a:p>
            <a:r>
              <a:rPr lang="zh-CN" altLang="en-US" sz="2800" dirty="0" smtClean="0">
                <a:solidFill>
                  <a:srgbClr val="FF0000"/>
                </a:solidFill>
              </a:rPr>
              <a:t>（一）习近平</a:t>
            </a:r>
            <a:r>
              <a:rPr lang="en-US" altLang="zh-CN" sz="2800" dirty="0" smtClean="0">
                <a:solidFill>
                  <a:srgbClr val="FF0000"/>
                </a:solidFill>
              </a:rPr>
              <a:t>新时代社会主义思想</a:t>
            </a:r>
            <a:r>
              <a:rPr lang="zh-CN" altLang="en-US" sz="2800" dirty="0" smtClean="0">
                <a:solidFill>
                  <a:srgbClr val="FF0000"/>
                </a:solidFill>
              </a:rPr>
              <a:t>的</a:t>
            </a:r>
            <a:r>
              <a:rPr lang="en-US" altLang="zh-CN" sz="2800" dirty="0" smtClean="0">
                <a:solidFill>
                  <a:srgbClr val="FF0000"/>
                </a:solidFill>
              </a:rPr>
              <a:t>主要内容</a:t>
            </a:r>
            <a:endParaRPr lang="en-US" altLang="zh-CN" sz="2800" dirty="0" smtClean="0">
              <a:solidFill>
                <a:srgbClr val="FF0000"/>
              </a:solidFill>
            </a:endParaRPr>
          </a:p>
        </p:txBody>
      </p:sp>
      <p:sp>
        <p:nvSpPr>
          <p:cNvPr id="4" name="内容占位符 3"/>
          <p:cNvSpPr/>
          <p:nvPr>
            <p:ph idx="1"/>
            <p:custDataLst>
              <p:tags r:id="rId3"/>
            </p:custDataLst>
          </p:nvPr>
        </p:nvSpPr>
        <p:spPr>
          <a:xfrm>
            <a:off x="456883" y="1644968"/>
            <a:ext cx="8229600" cy="3771900"/>
          </a:xfrm>
        </p:spPr>
        <p:txBody>
          <a:bodyPr/>
          <a:lstStyle/>
          <a:p>
            <a:pPr marL="0" indent="0">
              <a:buNone/>
            </a:pPr>
            <a:r>
              <a:rPr lang="en-US" altLang="zh-CN" sz="2800" dirty="0" smtClean="0">
                <a:solidFill>
                  <a:srgbClr val="121212"/>
                </a:solidFill>
              </a:rPr>
              <a:t>       </a:t>
            </a:r>
            <a:r>
              <a:rPr lang="zh-CN" altLang="en-US" sz="2800" dirty="0" smtClean="0">
                <a:solidFill>
                  <a:srgbClr val="121212"/>
                </a:solidFill>
              </a:rPr>
              <a:t>习近平新时代中国特色社会主义思想是当代中国马克思主义、二十一世纪马克思主义，是中华文化和中国精神的时代精华。</a:t>
            </a:r>
            <a:r>
              <a:rPr lang="zh-CN" altLang="en-US" sz="2800" dirty="0" smtClean="0">
                <a:solidFill>
                  <a:srgbClr val="FF0000"/>
                </a:solidFill>
              </a:rPr>
              <a:t>“十个明确”、“十四个坚持”和“十三个方面成就”，</a:t>
            </a:r>
            <a:r>
              <a:rPr lang="zh-CN" altLang="en-US" sz="2800" dirty="0" smtClean="0">
                <a:solidFill>
                  <a:srgbClr val="FF0000"/>
                </a:solidFill>
              </a:rPr>
              <a:t>概括了这一思想的主要内容</a:t>
            </a:r>
            <a:r>
              <a:rPr lang="zh-CN" altLang="en-US" sz="2800" dirty="0" smtClean="0">
                <a:solidFill>
                  <a:srgbClr val="121212"/>
                </a:solidFill>
              </a:rPr>
              <a:t>。</a:t>
            </a:r>
            <a:endParaRPr lang="zh-CN" altLang="en-US" sz="2800" dirty="0" smtClean="0">
              <a:solidFill>
                <a:srgbClr val="121212"/>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52108" y="280353"/>
            <a:ext cx="8229600" cy="541337"/>
          </a:xfrm>
        </p:spPr>
        <p:txBody>
          <a:bodyPr/>
          <a:lstStyle/>
          <a:p>
            <a:r>
              <a:rPr lang="en-US" altLang="zh-CN" sz="3200" dirty="0" smtClean="0">
                <a:solidFill>
                  <a:srgbClr val="FF0000"/>
                </a:solidFill>
              </a:rPr>
              <a:t>十个</a:t>
            </a:r>
            <a:r>
              <a:rPr lang="en-US" altLang="zh-CN" sz="3200" dirty="0" smtClean="0">
                <a:solidFill>
                  <a:srgbClr val="FF0000"/>
                </a:solidFill>
              </a:rPr>
              <a:t>明确</a:t>
            </a:r>
            <a:endParaRPr lang="en-US" altLang="zh-CN" sz="3200" dirty="0" smtClean="0">
              <a:solidFill>
                <a:srgbClr val="FF0000"/>
              </a:solidFill>
            </a:endParaRPr>
          </a:p>
        </p:txBody>
      </p:sp>
      <p:sp>
        <p:nvSpPr>
          <p:cNvPr id="4" name="内容占位符 3"/>
          <p:cNvSpPr/>
          <p:nvPr>
            <p:ph idx="1"/>
            <p:custDataLst>
              <p:tags r:id="rId3"/>
            </p:custDataLst>
          </p:nvPr>
        </p:nvSpPr>
        <p:spPr>
          <a:xfrm>
            <a:off x="468630" y="1125855"/>
            <a:ext cx="8542655" cy="3771900"/>
          </a:xfrm>
        </p:spPr>
        <p:txBody>
          <a:bodyPr/>
          <a:lstStyle/>
          <a:p>
            <a:pPr marL="0" indent="0">
              <a:buNone/>
            </a:pPr>
            <a:r>
              <a:rPr lang="en-US" altLang="zh-CN" sz="2800" dirty="0" smtClean="0">
                <a:solidFill>
                  <a:schemeClr val="tx1"/>
                </a:solidFill>
              </a:rPr>
              <a:t>1</a:t>
            </a:r>
            <a:r>
              <a:rPr lang="zh-CN" altLang="en-US" sz="2800" dirty="0" smtClean="0">
                <a:solidFill>
                  <a:schemeClr val="tx1"/>
                </a:solidFill>
              </a:rPr>
              <a:t>、</a:t>
            </a:r>
            <a:r>
              <a:rPr lang="zh-CN" altLang="en-US" sz="2800" dirty="0" smtClean="0">
                <a:solidFill>
                  <a:schemeClr val="tx1"/>
                </a:solidFill>
              </a:rPr>
              <a:t>明确中国特色社会主义最本质的特征和中国特色社会主义制度的最大优势；</a:t>
            </a:r>
            <a:endParaRPr lang="zh-CN" altLang="en-US" sz="2800" dirty="0" smtClean="0">
              <a:solidFill>
                <a:schemeClr val="tx1"/>
              </a:solidFill>
            </a:endParaRPr>
          </a:p>
          <a:p>
            <a:pPr marL="0" indent="0">
              <a:buNone/>
            </a:pPr>
            <a:r>
              <a:rPr lang="en-US" altLang="zh-CN" sz="2800" dirty="0" smtClean="0">
                <a:solidFill>
                  <a:schemeClr val="tx1"/>
                </a:solidFill>
              </a:rPr>
              <a:t>2</a:t>
            </a:r>
            <a:r>
              <a:rPr lang="zh-CN" altLang="en-US" sz="2800" dirty="0" smtClean="0">
                <a:solidFill>
                  <a:schemeClr val="tx1"/>
                </a:solidFill>
              </a:rPr>
              <a:t>、</a:t>
            </a:r>
            <a:r>
              <a:rPr lang="zh-CN" altLang="en-US" sz="2800" dirty="0" smtClean="0">
                <a:solidFill>
                  <a:schemeClr val="tx1"/>
                </a:solidFill>
              </a:rPr>
              <a:t>明确坚持和发展中国特色社会主义的总任务；</a:t>
            </a:r>
            <a:endParaRPr lang="zh-CN" altLang="en-US" sz="2800" dirty="0" smtClean="0">
              <a:solidFill>
                <a:schemeClr val="tx1"/>
              </a:solidFill>
            </a:endParaRPr>
          </a:p>
          <a:p>
            <a:pPr marL="0" indent="0">
              <a:buNone/>
            </a:pPr>
            <a:r>
              <a:rPr lang="en-US" altLang="zh-CN" sz="2800" dirty="0" smtClean="0">
                <a:solidFill>
                  <a:schemeClr val="tx1"/>
                </a:solidFill>
              </a:rPr>
              <a:t>3</a:t>
            </a:r>
            <a:r>
              <a:rPr lang="zh-CN" altLang="en-US" sz="2800" dirty="0" smtClean="0">
                <a:solidFill>
                  <a:schemeClr val="tx1"/>
                </a:solidFill>
              </a:rPr>
              <a:t>、</a:t>
            </a:r>
            <a:r>
              <a:rPr lang="zh-CN" altLang="en-US" sz="2800" dirty="0" smtClean="0">
                <a:solidFill>
                  <a:schemeClr val="tx1"/>
                </a:solidFill>
              </a:rPr>
              <a:t>明确新时代我国社会的主要矛盾；</a:t>
            </a:r>
            <a:endParaRPr lang="zh-CN" altLang="en-US" sz="2800" dirty="0" smtClean="0">
              <a:solidFill>
                <a:schemeClr val="tx1"/>
              </a:solidFill>
            </a:endParaRPr>
          </a:p>
          <a:p>
            <a:pPr marL="0" indent="0">
              <a:buNone/>
            </a:pPr>
            <a:r>
              <a:rPr lang="en-US" altLang="zh-CN" sz="2800" dirty="0" smtClean="0">
                <a:solidFill>
                  <a:schemeClr val="tx1"/>
                </a:solidFill>
              </a:rPr>
              <a:t>4</a:t>
            </a:r>
            <a:r>
              <a:rPr lang="zh-CN" altLang="en-US" sz="2800" dirty="0" smtClean="0">
                <a:solidFill>
                  <a:schemeClr val="tx1"/>
                </a:solidFill>
              </a:rPr>
              <a:t>、</a:t>
            </a:r>
            <a:r>
              <a:rPr lang="zh-CN" altLang="en-US" sz="2800" dirty="0" smtClean="0">
                <a:solidFill>
                  <a:schemeClr val="tx1"/>
                </a:solidFill>
              </a:rPr>
              <a:t>明确中国特色社会主义事业总体布局和战略布局；</a:t>
            </a:r>
            <a:r>
              <a:rPr lang="en-US" altLang="zh-CN" sz="2800" dirty="0" smtClean="0">
                <a:solidFill>
                  <a:schemeClr val="tx1"/>
                </a:solidFill>
              </a:rPr>
              <a:t>5</a:t>
            </a:r>
            <a:r>
              <a:rPr lang="zh-CN" altLang="en-US" sz="2800" dirty="0" smtClean="0">
                <a:solidFill>
                  <a:schemeClr val="tx1"/>
                </a:solidFill>
              </a:rPr>
              <a:t>、</a:t>
            </a:r>
            <a:r>
              <a:rPr lang="zh-CN" altLang="en-US" sz="2800" dirty="0" smtClean="0">
                <a:solidFill>
                  <a:schemeClr val="tx1"/>
                </a:solidFill>
              </a:rPr>
              <a:t>明确全面深化改革总目标；</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内容占位符 3"/>
          <p:cNvSpPr/>
          <p:nvPr>
            <p:custDataLst>
              <p:tags r:id="rId2"/>
            </p:custDataLst>
          </p:nvPr>
        </p:nvSpPr>
        <p:spPr>
          <a:xfrm>
            <a:off x="457200" y="905510"/>
            <a:ext cx="8229600" cy="3903980"/>
          </a:xfrm>
          <a:prstGeom prst="rect">
            <a:avLst/>
          </a:prstGeom>
          <a:noFill/>
          <a:ln w="9525">
            <a:noFill/>
          </a:ln>
        </p:spPr>
        <p:txBody>
          <a:bodyPr/>
          <a:lstStyle>
            <a:lvl1pPr marL="342900" indent="-342900" algn="l" rtl="0" eaLnBrk="0" fontAlgn="base" hangingPunct="0">
              <a:spcBef>
                <a:spcPct val="20000"/>
              </a:spcBef>
              <a:spcAft>
                <a:spcPct val="0"/>
              </a:spcAft>
              <a:buFont typeface="Wingdings" charset="2"/>
              <a:buChar char="l"/>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charset="2"/>
              <a:buChar char="n"/>
              <a:defRPr sz="2800">
                <a:solidFill>
                  <a:schemeClr val="tx1"/>
                </a:solidFill>
                <a:latin typeface="+mn-lt"/>
                <a:ea typeface="+mn-ea"/>
              </a:defRPr>
            </a:lvl2pPr>
            <a:lvl3pPr marL="1143000" indent="-228600" algn="l" rtl="0" eaLnBrk="0" fontAlgn="base" hangingPunct="0">
              <a:spcBef>
                <a:spcPct val="20000"/>
              </a:spcBef>
              <a:spcAft>
                <a:spcPct val="0"/>
              </a:spcAft>
              <a:buFont typeface="Wingdings" charset="2"/>
              <a:buChar char="u"/>
              <a:defRPr sz="1600">
                <a:solidFill>
                  <a:schemeClr val="tx1"/>
                </a:solidFill>
                <a:latin typeface="+mn-lt"/>
                <a:ea typeface="+mn-ea"/>
              </a:defRPr>
            </a:lvl3pPr>
            <a:lvl4pPr marL="1600200" indent="-228600" algn="l" rtl="0" eaLnBrk="0" fontAlgn="base" hangingPunct="0">
              <a:spcBef>
                <a:spcPct val="20000"/>
              </a:spcBef>
              <a:spcAft>
                <a:spcPct val="0"/>
              </a:spcAft>
              <a:buFont typeface="Wingdings" charset="2"/>
              <a:buChar char="–"/>
              <a:defRPr sz="1400">
                <a:solidFill>
                  <a:schemeClr val="tx1"/>
                </a:solidFill>
                <a:latin typeface="+mn-lt"/>
                <a:ea typeface="+mn-ea"/>
              </a:defRPr>
            </a:lvl4pPr>
            <a:lvl5pPr marL="2057400" indent="-228600" algn="l" rtl="0" eaLnBrk="0" fontAlgn="base" hangingPunct="0">
              <a:spcBef>
                <a:spcPct val="20000"/>
              </a:spcBef>
              <a:spcAft>
                <a:spcPct val="0"/>
              </a:spcAft>
              <a:buFont typeface="Wingdings" charset="2"/>
              <a:buChar char="»"/>
              <a:defRPr sz="1400">
                <a:solidFill>
                  <a:schemeClr val="tx1"/>
                </a:solidFill>
                <a:latin typeface="+mn-lt"/>
                <a:ea typeface="+mn-ea"/>
              </a:defRPr>
            </a:lvl5pPr>
            <a:lvl6pPr marL="2514600" indent="-228600" algn="l" rtl="0" eaLnBrk="0" fontAlgn="base" hangingPunct="0">
              <a:spcBef>
                <a:spcPct val="20000"/>
              </a:spcBef>
              <a:spcAft>
                <a:spcPct val="0"/>
              </a:spcAft>
              <a:buFont typeface="Wingdings" charset="2"/>
              <a:buChar char="»"/>
              <a:defRPr sz="1400">
                <a:solidFill>
                  <a:schemeClr val="tx1"/>
                </a:solidFill>
                <a:latin typeface="+mn-lt"/>
                <a:ea typeface="+mn-ea"/>
              </a:defRPr>
            </a:lvl6pPr>
            <a:lvl7pPr marL="2971800" indent="-228600" algn="l" rtl="0" eaLnBrk="0" fontAlgn="base" hangingPunct="0">
              <a:spcBef>
                <a:spcPct val="20000"/>
              </a:spcBef>
              <a:spcAft>
                <a:spcPct val="0"/>
              </a:spcAft>
              <a:buFont typeface="Wingdings" charset="2"/>
              <a:buChar char="»"/>
              <a:defRPr sz="1400">
                <a:solidFill>
                  <a:schemeClr val="tx1"/>
                </a:solidFill>
                <a:latin typeface="+mn-lt"/>
                <a:ea typeface="+mn-ea"/>
              </a:defRPr>
            </a:lvl7pPr>
            <a:lvl8pPr marL="3429000" indent="-228600" algn="l" rtl="0" eaLnBrk="0" fontAlgn="base" hangingPunct="0">
              <a:spcBef>
                <a:spcPct val="20000"/>
              </a:spcBef>
              <a:spcAft>
                <a:spcPct val="0"/>
              </a:spcAft>
              <a:buFont typeface="Wingdings" charset="2"/>
              <a:buChar char="»"/>
              <a:defRPr sz="1400">
                <a:solidFill>
                  <a:schemeClr val="tx1"/>
                </a:solidFill>
                <a:latin typeface="+mn-lt"/>
                <a:ea typeface="+mn-ea"/>
              </a:defRPr>
            </a:lvl8pPr>
            <a:lvl9pPr marL="3886200" indent="-228600" algn="l" rtl="0" eaLnBrk="0" fontAlgn="base" hangingPunct="0">
              <a:spcBef>
                <a:spcPct val="20000"/>
              </a:spcBef>
              <a:spcAft>
                <a:spcPct val="0"/>
              </a:spcAft>
              <a:buFont typeface="Wingdings" charset="2"/>
              <a:buChar char="»"/>
              <a:defRPr sz="1400">
                <a:solidFill>
                  <a:schemeClr val="tx1"/>
                </a:solidFill>
                <a:latin typeface="+mn-lt"/>
                <a:ea typeface="+mn-ea"/>
              </a:defRPr>
            </a:lvl9pPr>
          </a:lstStyle>
          <a:p>
            <a:pPr marL="0" indent="0">
              <a:buNone/>
            </a:pPr>
            <a:r>
              <a:rPr lang="en-US" altLang="zh-CN" sz="2800" dirty="0" smtClean="0">
                <a:solidFill>
                  <a:schemeClr val="tx1"/>
                </a:solidFill>
              </a:rPr>
              <a:t>6</a:t>
            </a:r>
            <a:r>
              <a:rPr lang="zh-CN" altLang="en-US" sz="2800" dirty="0" smtClean="0">
                <a:solidFill>
                  <a:schemeClr val="tx1"/>
                </a:solidFill>
              </a:rPr>
              <a:t>、</a:t>
            </a:r>
            <a:r>
              <a:rPr lang="zh-CN" altLang="en-US" sz="2800" dirty="0" smtClean="0">
                <a:solidFill>
                  <a:schemeClr val="tx1"/>
                </a:solidFill>
              </a:rPr>
              <a:t>明确全面推进依法治国总目标；</a:t>
            </a:r>
            <a:endParaRPr lang="zh-CN" altLang="en-US" sz="2800" dirty="0" smtClean="0">
              <a:solidFill>
                <a:schemeClr val="tx1"/>
              </a:solidFill>
            </a:endParaRPr>
          </a:p>
          <a:p>
            <a:pPr marL="0" indent="0">
              <a:buNone/>
            </a:pPr>
            <a:r>
              <a:rPr lang="en-US" altLang="zh-CN" sz="2800" dirty="0" smtClean="0">
                <a:solidFill>
                  <a:schemeClr val="tx1"/>
                </a:solidFill>
              </a:rPr>
              <a:t>7</a:t>
            </a:r>
            <a:r>
              <a:rPr lang="zh-CN" altLang="en-US" sz="2800" dirty="0" smtClean="0">
                <a:solidFill>
                  <a:schemeClr val="tx1"/>
                </a:solidFill>
              </a:rPr>
              <a:t>、</a:t>
            </a:r>
            <a:r>
              <a:rPr lang="zh-CN" altLang="en-US" sz="2800" dirty="0" smtClean="0">
                <a:solidFill>
                  <a:schemeClr val="tx1"/>
                </a:solidFill>
              </a:rPr>
              <a:t>明确必须坚持和完善社会主义基本经济制度；</a:t>
            </a:r>
            <a:endParaRPr lang="zh-CN" altLang="en-US" sz="2800" dirty="0" smtClean="0">
              <a:solidFill>
                <a:schemeClr val="tx1"/>
              </a:solidFill>
            </a:endParaRPr>
          </a:p>
          <a:p>
            <a:pPr marL="0" indent="0">
              <a:buNone/>
            </a:pPr>
            <a:r>
              <a:rPr lang="en-US" altLang="zh-CN" sz="2800" dirty="0" smtClean="0">
                <a:solidFill>
                  <a:schemeClr val="tx1"/>
                </a:solidFill>
              </a:rPr>
              <a:t>8</a:t>
            </a:r>
            <a:r>
              <a:rPr lang="zh-CN" altLang="en-US" sz="2800" dirty="0" smtClean="0">
                <a:solidFill>
                  <a:schemeClr val="tx1"/>
                </a:solidFill>
              </a:rPr>
              <a:t>、</a:t>
            </a:r>
            <a:r>
              <a:rPr lang="zh-CN" altLang="en-US" sz="2800" dirty="0" smtClean="0">
                <a:solidFill>
                  <a:schemeClr val="tx1"/>
                </a:solidFill>
              </a:rPr>
              <a:t>明确党在新时代的强军目标；</a:t>
            </a:r>
            <a:endParaRPr lang="zh-CN" altLang="en-US" sz="2800" dirty="0" smtClean="0">
              <a:solidFill>
                <a:schemeClr val="tx1"/>
              </a:solidFill>
            </a:endParaRPr>
          </a:p>
          <a:p>
            <a:pPr marL="0" indent="0">
              <a:buNone/>
            </a:pPr>
            <a:r>
              <a:rPr lang="en-US" altLang="zh-CN" sz="2800" dirty="0" smtClean="0">
                <a:solidFill>
                  <a:schemeClr val="tx1"/>
                </a:solidFill>
              </a:rPr>
              <a:t>9</a:t>
            </a:r>
            <a:r>
              <a:rPr lang="zh-CN" altLang="en-US" sz="2800" dirty="0" smtClean="0">
                <a:solidFill>
                  <a:schemeClr val="tx1"/>
                </a:solidFill>
              </a:rPr>
              <a:t>、</a:t>
            </a:r>
            <a:r>
              <a:rPr lang="zh-CN" altLang="en-US" sz="2800" dirty="0" smtClean="0">
                <a:solidFill>
                  <a:schemeClr val="tx1"/>
                </a:solidFill>
              </a:rPr>
              <a:t>明确中国特色大国外交；</a:t>
            </a:r>
            <a:endParaRPr lang="zh-CN" altLang="en-US" sz="2800" dirty="0" smtClean="0">
              <a:solidFill>
                <a:schemeClr val="tx1"/>
              </a:solidFill>
            </a:endParaRPr>
          </a:p>
          <a:p>
            <a:pPr marL="0" indent="0">
              <a:buNone/>
            </a:pPr>
            <a:r>
              <a:rPr lang="en-US" altLang="zh-CN" sz="2800" dirty="0" smtClean="0">
                <a:solidFill>
                  <a:schemeClr val="tx1"/>
                </a:solidFill>
              </a:rPr>
              <a:t>10</a:t>
            </a:r>
            <a:r>
              <a:rPr lang="zh-CN" altLang="en-US" sz="2800" dirty="0" smtClean="0">
                <a:solidFill>
                  <a:schemeClr val="tx1"/>
                </a:solidFill>
              </a:rPr>
              <a:t>、</a:t>
            </a:r>
            <a:r>
              <a:rPr lang="zh-CN" altLang="en-US" sz="2800" dirty="0" smtClean="0">
                <a:solidFill>
                  <a:schemeClr val="tx1"/>
                </a:solidFill>
              </a:rPr>
              <a:t>明确全面从严治党的战略方针。</a:t>
            </a:r>
            <a:endParaRPr lang="zh-CN" altLang="en-US" sz="2800" dirty="0" smtClean="0">
              <a:solidFill>
                <a:schemeClr val="tx1"/>
              </a:solidFill>
            </a:endParaRPr>
          </a:p>
          <a:p>
            <a:pPr marL="0" indent="0">
              <a:buNone/>
            </a:pPr>
            <a:r>
              <a:rPr lang="zh-CN" altLang="en-US" sz="2800" dirty="0" smtClean="0">
                <a:solidFill>
                  <a:schemeClr val="tx1"/>
                </a:solidFill>
              </a:rPr>
              <a:t>       这是习近平新时代中国特色社会主义思想的核心内容，集中体现了以习近平同志为核心的党中央对中国特色社会主义建设规律的新认识。</a:t>
            </a:r>
            <a:endParaRPr lang="zh-CN" altLang="en-US" sz="2800" dirty="0" smtClean="0">
              <a:solidFill>
                <a:schemeClr val="tx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19723" y="390208"/>
            <a:ext cx="8229600" cy="541337"/>
          </a:xfrm>
        </p:spPr>
        <p:txBody>
          <a:bodyPr/>
          <a:lstStyle/>
          <a:p>
            <a:r>
              <a:rPr lang="en-US" altLang="zh-CN" sz="3200" dirty="0" smtClean="0">
                <a:solidFill>
                  <a:srgbClr val="FF0000"/>
                </a:solidFill>
              </a:rPr>
              <a:t>十四个</a:t>
            </a:r>
            <a:r>
              <a:rPr lang="en-US" altLang="zh-CN" sz="3200" dirty="0" smtClean="0">
                <a:solidFill>
                  <a:srgbClr val="FF0000"/>
                </a:solidFill>
              </a:rPr>
              <a:t>坚持</a:t>
            </a:r>
            <a:endParaRPr lang="en-US" altLang="zh-CN" sz="3200" dirty="0" smtClean="0">
              <a:solidFill>
                <a:srgbClr val="FF0000"/>
              </a:solidFill>
            </a:endParaRPr>
          </a:p>
        </p:txBody>
      </p:sp>
      <p:sp>
        <p:nvSpPr>
          <p:cNvPr id="4" name="内容占位符 3"/>
          <p:cNvSpPr/>
          <p:nvPr>
            <p:ph idx="1"/>
            <p:custDataLst>
              <p:tags r:id="rId3"/>
            </p:custDataLst>
          </p:nvPr>
        </p:nvSpPr>
        <p:spPr/>
        <p:txBody>
          <a:bodyPr/>
          <a:lstStyle/>
          <a:p>
            <a:pPr marL="0" indent="0">
              <a:buNone/>
            </a:pPr>
            <a:r>
              <a:rPr lang="en-US" altLang="zh-CN" sz="2400" dirty="0" smtClean="0">
                <a:solidFill>
                  <a:schemeClr val="tx1"/>
                </a:solidFill>
              </a:rPr>
              <a:t>1</a:t>
            </a:r>
            <a:r>
              <a:rPr lang="zh-CN" altLang="en-US" sz="2400" dirty="0" smtClean="0">
                <a:solidFill>
                  <a:schemeClr val="tx1"/>
                </a:solidFill>
              </a:rPr>
              <a:t>、</a:t>
            </a:r>
            <a:r>
              <a:rPr lang="zh-CN" altLang="en-US" sz="2400" dirty="0" smtClean="0">
                <a:solidFill>
                  <a:schemeClr val="tx1"/>
                </a:solidFill>
              </a:rPr>
              <a:t>坚持党对一切工作的领导 ；</a:t>
            </a:r>
            <a:r>
              <a:rPr lang="en-US" altLang="zh-CN" sz="2400" dirty="0" smtClean="0">
                <a:solidFill>
                  <a:schemeClr val="tx1"/>
                </a:solidFill>
              </a:rPr>
              <a:t>2</a:t>
            </a:r>
            <a:r>
              <a:rPr lang="zh-CN" altLang="en-US" sz="2400" dirty="0" smtClean="0">
                <a:solidFill>
                  <a:schemeClr val="tx1"/>
                </a:solidFill>
              </a:rPr>
              <a:t>、坚持以人民为中心</a:t>
            </a:r>
            <a:endParaRPr lang="zh-CN" altLang="en-US" sz="2400" dirty="0" smtClean="0">
              <a:solidFill>
                <a:schemeClr val="tx1"/>
              </a:solidFill>
            </a:endParaRPr>
          </a:p>
          <a:p>
            <a:pPr marL="0" indent="0">
              <a:buNone/>
            </a:pPr>
            <a:r>
              <a:rPr lang="en-US" altLang="zh-CN" sz="2400" dirty="0" smtClean="0">
                <a:solidFill>
                  <a:schemeClr val="tx1"/>
                </a:solidFill>
              </a:rPr>
              <a:t>3</a:t>
            </a:r>
            <a:r>
              <a:rPr lang="zh-CN" altLang="en-US" sz="2400" dirty="0" smtClean="0">
                <a:solidFill>
                  <a:schemeClr val="tx1"/>
                </a:solidFill>
              </a:rPr>
              <a:t>、</a:t>
            </a:r>
            <a:r>
              <a:rPr lang="zh-CN" altLang="en-US" sz="2400" dirty="0" smtClean="0">
                <a:solidFill>
                  <a:schemeClr val="tx1"/>
                </a:solidFill>
              </a:rPr>
              <a:t>坚持全面深化改革；</a:t>
            </a:r>
            <a:r>
              <a:rPr lang="en-US" altLang="zh-CN" sz="2400" dirty="0" smtClean="0">
                <a:solidFill>
                  <a:schemeClr val="tx1"/>
                </a:solidFill>
              </a:rPr>
              <a:t>4</a:t>
            </a:r>
            <a:r>
              <a:rPr lang="zh-CN" altLang="en-US" sz="2400" dirty="0" smtClean="0">
                <a:solidFill>
                  <a:schemeClr val="tx1"/>
                </a:solidFill>
              </a:rPr>
              <a:t>、</a:t>
            </a:r>
            <a:r>
              <a:rPr lang="zh-CN" altLang="en-US" sz="2400" dirty="0" smtClean="0">
                <a:solidFill>
                  <a:schemeClr val="tx1"/>
                </a:solidFill>
              </a:rPr>
              <a:t>坚持新发展理念</a:t>
            </a:r>
            <a:endParaRPr lang="zh-CN" altLang="en-US" sz="2400" dirty="0" smtClean="0">
              <a:solidFill>
                <a:schemeClr val="tx1"/>
              </a:solidFill>
            </a:endParaRPr>
          </a:p>
          <a:p>
            <a:pPr marL="0" indent="0">
              <a:buNone/>
            </a:pPr>
            <a:r>
              <a:rPr lang="en-US" altLang="zh-CN" sz="2400" dirty="0" smtClean="0">
                <a:solidFill>
                  <a:schemeClr val="tx1"/>
                </a:solidFill>
              </a:rPr>
              <a:t>5</a:t>
            </a:r>
            <a:r>
              <a:rPr lang="zh-CN" altLang="en-US" sz="2400" dirty="0" smtClean="0">
                <a:solidFill>
                  <a:schemeClr val="tx1"/>
                </a:solidFill>
              </a:rPr>
              <a:t>、</a:t>
            </a:r>
            <a:r>
              <a:rPr lang="zh-CN" altLang="en-US" sz="2400" dirty="0" smtClean="0">
                <a:solidFill>
                  <a:schemeClr val="tx1"/>
                </a:solidFill>
              </a:rPr>
              <a:t>坚持人民当家作主；</a:t>
            </a:r>
            <a:r>
              <a:rPr lang="en-US" altLang="zh-CN" sz="2400" dirty="0" smtClean="0">
                <a:solidFill>
                  <a:schemeClr val="tx1"/>
                </a:solidFill>
              </a:rPr>
              <a:t>6</a:t>
            </a:r>
            <a:r>
              <a:rPr lang="zh-CN" altLang="en-US" sz="2400" dirty="0" smtClean="0">
                <a:solidFill>
                  <a:schemeClr val="tx1"/>
                </a:solidFill>
              </a:rPr>
              <a:t>、</a:t>
            </a:r>
            <a:r>
              <a:rPr lang="zh-CN" altLang="en-US" sz="2400" dirty="0" smtClean="0">
                <a:solidFill>
                  <a:schemeClr val="tx1"/>
                </a:solidFill>
              </a:rPr>
              <a:t>坚持全面依法治国</a:t>
            </a:r>
            <a:endParaRPr lang="zh-CN" altLang="en-US" sz="2400" dirty="0" smtClean="0">
              <a:solidFill>
                <a:schemeClr val="tx1"/>
              </a:solidFill>
            </a:endParaRPr>
          </a:p>
          <a:p>
            <a:pPr marL="0" indent="0">
              <a:buNone/>
            </a:pPr>
            <a:r>
              <a:rPr lang="en-US" altLang="zh-CN" sz="2400" dirty="0" smtClean="0">
                <a:solidFill>
                  <a:schemeClr val="tx1"/>
                </a:solidFill>
              </a:rPr>
              <a:t>7</a:t>
            </a:r>
            <a:r>
              <a:rPr lang="zh-CN" altLang="en-US" sz="2400" dirty="0" smtClean="0">
                <a:solidFill>
                  <a:schemeClr val="tx1"/>
                </a:solidFill>
              </a:rPr>
              <a:t>、</a:t>
            </a:r>
            <a:r>
              <a:rPr lang="zh-CN" altLang="en-US" sz="2400" dirty="0" smtClean="0">
                <a:solidFill>
                  <a:schemeClr val="tx1"/>
                </a:solidFill>
              </a:rPr>
              <a:t>坚持社会主义核心价值体系；</a:t>
            </a:r>
            <a:r>
              <a:rPr lang="en-US" altLang="zh-CN" sz="2400" dirty="0" smtClean="0">
                <a:solidFill>
                  <a:schemeClr val="tx1"/>
                </a:solidFill>
              </a:rPr>
              <a:t>8</a:t>
            </a:r>
            <a:r>
              <a:rPr lang="zh-CN" altLang="en-US" sz="2400" dirty="0" smtClean="0">
                <a:solidFill>
                  <a:schemeClr val="tx1"/>
                </a:solidFill>
              </a:rPr>
              <a:t>、</a:t>
            </a:r>
            <a:r>
              <a:rPr lang="zh-CN" altLang="en-US" sz="2400" dirty="0" smtClean="0">
                <a:solidFill>
                  <a:schemeClr val="tx1"/>
                </a:solidFill>
              </a:rPr>
              <a:t>坚持在发展中保障和改善民生；</a:t>
            </a:r>
            <a:r>
              <a:rPr lang="en-US" altLang="zh-CN" sz="2400" dirty="0" smtClean="0">
                <a:solidFill>
                  <a:schemeClr val="tx1"/>
                </a:solidFill>
              </a:rPr>
              <a:t>9</a:t>
            </a:r>
            <a:r>
              <a:rPr lang="zh-CN" altLang="en-US" sz="2400" dirty="0" smtClean="0">
                <a:solidFill>
                  <a:schemeClr val="tx1"/>
                </a:solidFill>
              </a:rPr>
              <a:t>、</a:t>
            </a:r>
            <a:r>
              <a:rPr lang="zh-CN" altLang="en-US" sz="2400" dirty="0" smtClean="0">
                <a:solidFill>
                  <a:schemeClr val="tx1"/>
                </a:solidFill>
              </a:rPr>
              <a:t>坚持人与自然和谐共生；</a:t>
            </a:r>
            <a:endParaRPr lang="zh-CN" altLang="en-US" sz="2400" dirty="0" smtClean="0">
              <a:solidFill>
                <a:schemeClr val="tx1"/>
              </a:solidFill>
            </a:endParaRPr>
          </a:p>
          <a:p>
            <a:pPr marL="0" indent="0">
              <a:buNone/>
            </a:pPr>
            <a:r>
              <a:rPr lang="en-US" altLang="zh-CN" sz="2400" dirty="0" smtClean="0">
                <a:solidFill>
                  <a:schemeClr val="tx1"/>
                </a:solidFill>
              </a:rPr>
              <a:t>10</a:t>
            </a:r>
            <a:r>
              <a:rPr lang="zh-CN" altLang="en-US" sz="2400" dirty="0" smtClean="0">
                <a:solidFill>
                  <a:schemeClr val="tx1"/>
                </a:solidFill>
              </a:rPr>
              <a:t>、</a:t>
            </a:r>
            <a:r>
              <a:rPr lang="zh-CN" altLang="en-US" sz="2400" dirty="0" smtClean="0">
                <a:solidFill>
                  <a:schemeClr val="tx1"/>
                </a:solidFill>
              </a:rPr>
              <a:t>坚持总体国家安全观；</a:t>
            </a:r>
            <a:endParaRPr lang="zh-CN" altLang="en-US" sz="2400" dirty="0" smtClean="0">
              <a:solidFill>
                <a:schemeClr val="tx1"/>
              </a:solidFill>
            </a:endParaRPr>
          </a:p>
          <a:p>
            <a:pPr marL="0" indent="0">
              <a:buNone/>
            </a:pPr>
            <a:r>
              <a:rPr lang="en-US" altLang="zh-CN" sz="2400" dirty="0" smtClean="0">
                <a:solidFill>
                  <a:schemeClr val="tx1"/>
                </a:solidFill>
              </a:rPr>
              <a:t>11</a:t>
            </a:r>
            <a:r>
              <a:rPr lang="zh-CN" altLang="en-US" sz="2400" dirty="0" smtClean="0">
                <a:solidFill>
                  <a:schemeClr val="tx1"/>
                </a:solidFill>
              </a:rPr>
              <a:t>、</a:t>
            </a:r>
            <a:r>
              <a:rPr lang="zh-CN" altLang="en-US" sz="2400" dirty="0" smtClean="0">
                <a:solidFill>
                  <a:schemeClr val="tx1"/>
                </a:solidFill>
              </a:rPr>
              <a:t>坚持党对人民军队的绝对领导；</a:t>
            </a:r>
            <a:endParaRPr lang="zh-CN" altLang="en-US" sz="2400" dirty="0" smtClean="0">
              <a:solidFill>
                <a:schemeClr val="tx1"/>
              </a:solidFill>
            </a:endParaRPr>
          </a:p>
          <a:p>
            <a:pPr marL="0" indent="0">
              <a:buNone/>
            </a:pPr>
            <a:r>
              <a:rPr lang="en-US" altLang="zh-CN" sz="2400" dirty="0" smtClean="0">
                <a:solidFill>
                  <a:schemeClr val="tx1"/>
                </a:solidFill>
              </a:rPr>
              <a:t>12</a:t>
            </a:r>
            <a:r>
              <a:rPr lang="zh-CN" altLang="en-US" sz="2400" dirty="0" smtClean="0">
                <a:solidFill>
                  <a:schemeClr val="tx1"/>
                </a:solidFill>
              </a:rPr>
              <a:t>、</a:t>
            </a:r>
            <a:r>
              <a:rPr lang="zh-CN" altLang="en-US" sz="2400" dirty="0" smtClean="0">
                <a:solidFill>
                  <a:schemeClr val="tx1"/>
                </a:solidFill>
              </a:rPr>
              <a:t>坚持“一国两制”和推进祖国统一；</a:t>
            </a:r>
            <a:r>
              <a:rPr lang="en-US" altLang="zh-CN" sz="2400" dirty="0" smtClean="0">
                <a:solidFill>
                  <a:schemeClr val="tx1"/>
                </a:solidFill>
              </a:rPr>
              <a:t>13</a:t>
            </a:r>
            <a:r>
              <a:rPr lang="zh-CN" altLang="en-US" sz="2400" dirty="0" smtClean="0">
                <a:solidFill>
                  <a:schemeClr val="tx1"/>
                </a:solidFill>
              </a:rPr>
              <a:t>、</a:t>
            </a:r>
            <a:r>
              <a:rPr lang="zh-CN" altLang="en-US" sz="2400" dirty="0" smtClean="0">
                <a:solidFill>
                  <a:schemeClr val="tx1"/>
                </a:solidFill>
              </a:rPr>
              <a:t>坚持推动构建人类命运共同体；</a:t>
            </a:r>
            <a:r>
              <a:rPr lang="en-US" altLang="zh-CN" sz="2400" dirty="0" smtClean="0">
                <a:solidFill>
                  <a:schemeClr val="tx1"/>
                </a:solidFill>
              </a:rPr>
              <a:t>14</a:t>
            </a:r>
            <a:r>
              <a:rPr lang="zh-CN" altLang="en-US" sz="2400" dirty="0" smtClean="0">
                <a:solidFill>
                  <a:schemeClr val="tx1"/>
                </a:solidFill>
              </a:rPr>
              <a:t>、</a:t>
            </a:r>
            <a:r>
              <a:rPr lang="zh-CN" altLang="en-US" sz="2400" dirty="0" smtClean="0">
                <a:solidFill>
                  <a:schemeClr val="tx1"/>
                </a:solidFill>
              </a:rPr>
              <a:t>坚持全面从严治党</a:t>
            </a:r>
            <a:endParaRPr lang="zh-CN" altLang="en-US" sz="24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51473" y="334328"/>
            <a:ext cx="8229600" cy="541337"/>
          </a:xfrm>
        </p:spPr>
        <p:txBody>
          <a:bodyPr/>
          <a:lstStyle/>
          <a:p>
            <a:r>
              <a:rPr lang="zh-CN" altLang="en-US" sz="3200" dirty="0" smtClean="0">
                <a:solidFill>
                  <a:srgbClr val="FF0000"/>
                </a:solidFill>
              </a:rPr>
              <a:t>十三个</a:t>
            </a:r>
            <a:r>
              <a:rPr lang="en-US" altLang="zh-CN" sz="3200" dirty="0" smtClean="0">
                <a:solidFill>
                  <a:srgbClr val="FF0000"/>
                </a:solidFill>
              </a:rPr>
              <a:t>方面成就</a:t>
            </a:r>
            <a:endParaRPr lang="en-US" altLang="zh-CN" sz="3200" dirty="0" smtClean="0">
              <a:solidFill>
                <a:srgbClr val="FF0000"/>
              </a:solidFill>
            </a:endParaRPr>
          </a:p>
        </p:txBody>
      </p:sp>
      <p:sp>
        <p:nvSpPr>
          <p:cNvPr id="4" name="内容占位符 3"/>
          <p:cNvSpPr/>
          <p:nvPr>
            <p:ph idx="1"/>
            <p:custDataLst>
              <p:tags r:id="rId3"/>
            </p:custDataLst>
          </p:nvPr>
        </p:nvSpPr>
        <p:spPr/>
        <p:txBody>
          <a:bodyPr/>
          <a:lstStyle/>
          <a:p>
            <a:pPr marL="0" indent="0">
              <a:buNone/>
            </a:pPr>
            <a:r>
              <a:rPr lang="en-US" altLang="zh-CN" sz="2800" dirty="0" smtClean="0">
                <a:solidFill>
                  <a:schemeClr val="tx1"/>
                </a:solidFill>
              </a:rPr>
              <a:t>      </a:t>
            </a:r>
            <a:r>
              <a:rPr lang="zh-CN" altLang="en-US" sz="2800" dirty="0" smtClean="0">
                <a:solidFill>
                  <a:schemeClr val="tx1"/>
                </a:solidFill>
              </a:rPr>
              <a:t>系统概括总结了党的十八大以来以习近平同志为核心的党中央推动党和国家事业</a:t>
            </a:r>
            <a:r>
              <a:rPr lang="zh-CN" altLang="en-US" sz="2800" dirty="0" smtClean="0">
                <a:solidFill>
                  <a:schemeClr val="tx1"/>
                </a:solidFill>
              </a:rPr>
              <a:t>在</a:t>
            </a:r>
            <a:r>
              <a:rPr lang="zh-CN" altLang="en-US" sz="2800" dirty="0" smtClean="0">
                <a:solidFill>
                  <a:srgbClr val="FF0000"/>
                </a:solidFill>
              </a:rPr>
              <a:t>坚持党的全面领导、全面从严治党、经济建设、全面深化改革开放、政治建设、全面依法治国、文化建设、社会建设、生态文明建设、国防和军队建</a:t>
            </a:r>
            <a:r>
              <a:rPr lang="zh-CN" altLang="en-US" sz="2800" dirty="0" smtClean="0">
                <a:solidFill>
                  <a:srgbClr val="FF0000"/>
                </a:solidFill>
              </a:rPr>
              <a:t>设</a:t>
            </a:r>
            <a:r>
              <a:rPr lang="zh-CN" altLang="en-US" sz="2800" dirty="0" smtClean="0">
                <a:solidFill>
                  <a:srgbClr val="FF0000"/>
                </a:solidFill>
              </a:rPr>
              <a:t>、</a:t>
            </a:r>
            <a:r>
              <a:rPr lang="zh-CN" altLang="en-US" sz="2800" dirty="0" smtClean="0">
                <a:solidFill>
                  <a:srgbClr val="FF0000"/>
                </a:solidFill>
              </a:rPr>
              <a:t>维护国家安全</a:t>
            </a:r>
            <a:r>
              <a:rPr lang="zh-CN" altLang="en-US" sz="2800" dirty="0" smtClean="0">
                <a:solidFill>
                  <a:srgbClr val="FF0000"/>
                </a:solidFill>
              </a:rPr>
              <a:t>、坚持“一国两制”和推进祖国统一、外交工作</a:t>
            </a:r>
            <a:r>
              <a:rPr lang="zh-CN" altLang="en-US" sz="2800" dirty="0" smtClean="0">
                <a:solidFill>
                  <a:schemeClr val="tx1"/>
                </a:solidFill>
              </a:rPr>
              <a:t>等十三个方面取得的历史性成就。</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297498" y="368618"/>
            <a:ext cx="8229600" cy="541337"/>
          </a:xfrm>
        </p:spPr>
        <p:txBody>
          <a:bodyPr/>
          <a:lstStyle/>
          <a:p>
            <a:r>
              <a:rPr lang="en-US" altLang="zh-CN" dirty="0" smtClean="0">
                <a:solidFill>
                  <a:srgbClr val="FF0000"/>
                </a:solidFill>
              </a:rPr>
              <a:t>深刻领会习近平新时代中国特色社会主义思想的精髓要义</a:t>
            </a:r>
            <a:endParaRPr lang="en-US" altLang="zh-CN" dirty="0" smtClean="0">
              <a:solidFill>
                <a:srgbClr val="FF0000"/>
              </a:solidFill>
            </a:endParaRPr>
          </a:p>
        </p:txBody>
      </p:sp>
      <p:sp>
        <p:nvSpPr>
          <p:cNvPr id="4" name="内容占位符 3"/>
          <p:cNvSpPr/>
          <p:nvPr>
            <p:ph idx="1"/>
            <p:custDataLst>
              <p:tags r:id="rId3"/>
            </p:custDataLst>
          </p:nvPr>
        </p:nvSpPr>
        <p:spPr>
          <a:xfrm>
            <a:off x="457200" y="1137920"/>
            <a:ext cx="8229600" cy="3738245"/>
          </a:xfrm>
        </p:spPr>
        <p:txBody>
          <a:bodyPr/>
          <a:lstStyle/>
          <a:p>
            <a:pPr marL="0" indent="0" algn="l">
              <a:buNone/>
            </a:pPr>
            <a:r>
              <a:rPr lang="zh-CN" altLang="en-US" sz="2800" dirty="0" smtClean="0">
                <a:solidFill>
                  <a:schemeClr val="tx1"/>
                </a:solidFill>
              </a:rPr>
              <a:t>　　</a:t>
            </a:r>
            <a:r>
              <a:rPr lang="zh-CN" altLang="en-US" sz="2800" dirty="0" smtClean="0">
                <a:solidFill>
                  <a:srgbClr val="FF0000"/>
                </a:solidFill>
              </a:rPr>
              <a:t>“六个必须坚持”</a:t>
            </a:r>
            <a:r>
              <a:rPr lang="zh-CN" altLang="en-US" sz="2800" dirty="0" smtClean="0">
                <a:solidFill>
                  <a:schemeClr val="tx1"/>
                </a:solidFill>
              </a:rPr>
              <a:t>集中体现了习近平新时代中国特色社会主义思想的精髓要义，全面学习领会习近平新时代中国特色社会主义思想就要深刻把握“六个必须坚持”的丰富内涵</a:t>
            </a:r>
            <a:r>
              <a:rPr lang="zh-CN" altLang="en-US" sz="2800" dirty="0" smtClean="0">
                <a:solidFill>
                  <a:schemeClr val="tx1"/>
                </a:solidFill>
              </a:rPr>
              <a:t>。</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51473" y="444818"/>
            <a:ext cx="8229600" cy="541337"/>
          </a:xfrm>
        </p:spPr>
        <p:txBody>
          <a:bodyPr/>
          <a:lstStyle/>
          <a:p>
            <a:r>
              <a:rPr lang="en-US" altLang="zh-CN" sz="3200" dirty="0" smtClean="0">
                <a:solidFill>
                  <a:srgbClr val="FF0000"/>
                </a:solidFill>
              </a:rPr>
              <a:t>六个</a:t>
            </a:r>
            <a:r>
              <a:rPr lang="en-US" altLang="zh-CN" sz="3200" dirty="0" smtClean="0">
                <a:solidFill>
                  <a:srgbClr val="FF0000"/>
                </a:solidFill>
              </a:rPr>
              <a:t>必须坚持</a:t>
            </a:r>
            <a:endParaRPr lang="en-US" altLang="zh-CN" sz="3200" dirty="0" smtClean="0">
              <a:solidFill>
                <a:srgbClr val="FF0000"/>
              </a:solidFill>
            </a:endParaRPr>
          </a:p>
        </p:txBody>
      </p:sp>
      <p:sp>
        <p:nvSpPr>
          <p:cNvPr id="4" name="内容占位符 3"/>
          <p:cNvSpPr/>
          <p:nvPr>
            <p:ph idx="1"/>
            <p:custDataLst>
              <p:tags r:id="rId3"/>
            </p:custDataLst>
          </p:nvPr>
        </p:nvSpPr>
        <p:spPr/>
        <p:txBody>
          <a:bodyPr/>
          <a:lstStyle/>
          <a:p>
            <a:pPr marL="0" indent="0" algn="l">
              <a:buNone/>
            </a:pPr>
            <a:r>
              <a:rPr lang="zh-CN" altLang="en-US" sz="2800" dirty="0" smtClean="0">
                <a:solidFill>
                  <a:schemeClr val="tx1"/>
                </a:solidFill>
              </a:rPr>
              <a:t>　　</a:t>
            </a:r>
            <a:r>
              <a:rPr lang="zh-CN" altLang="en-US" sz="2800" dirty="0" smtClean="0">
                <a:solidFill>
                  <a:srgbClr val="FF0000"/>
                </a:solidFill>
              </a:rPr>
              <a:t>一</a:t>
            </a:r>
            <a:r>
              <a:rPr lang="zh-CN" altLang="en-US" sz="2800" dirty="0" smtClean="0">
                <a:solidFill>
                  <a:srgbClr val="FF0000"/>
                </a:solidFill>
              </a:rPr>
              <a:t>、</a:t>
            </a:r>
            <a:r>
              <a:rPr lang="zh-CN" altLang="en-US" sz="2800" dirty="0" smtClean="0">
                <a:solidFill>
                  <a:srgbClr val="FF0000"/>
                </a:solidFill>
              </a:rPr>
              <a:t>必须坚持人民至上。坚持人民至上体现了唯物史观关于人民主体论、人民创造论、人民价值论、群众观点论等世界观与方法论的根本要求。</a:t>
            </a:r>
            <a:r>
              <a:rPr lang="zh-CN" altLang="en-US" sz="2800" dirty="0" smtClean="0">
                <a:solidFill>
                  <a:schemeClr val="tx1"/>
                </a:solidFill>
              </a:rPr>
              <a:t>在实践中坚持人民至上，要求我们必须站稳人民立场，把握人民愿望，尊重人民创造，集中人民智慧，维护人民利益，实现人民共享，始终把不断满足人民对美好生活的向往作为奋斗目标。</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456883" y="357823"/>
            <a:ext cx="8229600" cy="541337"/>
          </a:xfrm>
        </p:spPr>
        <p:txBody>
          <a:bodyPr/>
          <a:lstStyle/>
          <a:p>
            <a:r>
              <a:rPr lang="zh-CN" altLang="en-US" sz="3200" dirty="0" smtClean="0">
                <a:solidFill>
                  <a:srgbClr val="FF0000"/>
                </a:solidFill>
              </a:rPr>
              <a:t>六个必须坚持</a:t>
            </a:r>
            <a:endParaRPr lang="zh-CN" altLang="en-US" sz="3200" dirty="0" smtClean="0">
              <a:solidFill>
                <a:srgbClr val="FF0000"/>
              </a:solidFill>
            </a:endParaRPr>
          </a:p>
        </p:txBody>
      </p:sp>
      <p:sp>
        <p:nvSpPr>
          <p:cNvPr id="4" name="内容占位符 3"/>
          <p:cNvSpPr/>
          <p:nvPr>
            <p:ph idx="1"/>
            <p:custDataLst>
              <p:tags r:id="rId3"/>
            </p:custDataLst>
          </p:nvPr>
        </p:nvSpPr>
        <p:spPr/>
        <p:txBody>
          <a:bodyPr/>
          <a:lstStyle/>
          <a:p>
            <a:pPr marL="0" indent="0">
              <a:buNone/>
            </a:pPr>
            <a:r>
              <a:rPr lang="zh-CN" altLang="en-US" sz="2800" dirty="0" smtClean="0">
                <a:solidFill>
                  <a:schemeClr val="tx1"/>
                </a:solidFill>
              </a:rPr>
              <a:t>　    </a:t>
            </a:r>
            <a:r>
              <a:rPr lang="zh-CN" altLang="en-US" sz="2800" dirty="0" smtClean="0">
                <a:solidFill>
                  <a:srgbClr val="FF0000"/>
                </a:solidFill>
              </a:rPr>
              <a:t>二、</a:t>
            </a:r>
            <a:r>
              <a:rPr lang="zh-CN" altLang="en-US" sz="2800" dirty="0" smtClean="0">
                <a:solidFill>
                  <a:srgbClr val="FF0000"/>
                </a:solidFill>
              </a:rPr>
              <a:t>必须坚持自信自立</a:t>
            </a:r>
            <a:r>
              <a:rPr lang="zh-CN" altLang="en-US" sz="2800" dirty="0" smtClean="0">
                <a:solidFill>
                  <a:srgbClr val="FF0000"/>
                </a:solidFill>
              </a:rPr>
              <a:t>。</a:t>
            </a:r>
            <a:r>
              <a:rPr lang="zh-CN" altLang="en-US" sz="2800" dirty="0" smtClean="0">
                <a:solidFill>
                  <a:srgbClr val="FF0000"/>
                </a:solidFill>
              </a:rPr>
              <a:t>坚</a:t>
            </a:r>
            <a:r>
              <a:rPr lang="zh-CN" altLang="en-US" sz="2800" dirty="0" smtClean="0">
                <a:solidFill>
                  <a:srgbClr val="FF0000"/>
                </a:solidFill>
              </a:rPr>
              <a:t>持自信自立体现了辩证唯物论关于尊重客观规律、发挥内因决定作用等世界观与方法论的根本要求。</a:t>
            </a:r>
            <a:r>
              <a:rPr lang="zh-CN" altLang="en-US" sz="2800" dirty="0" smtClean="0">
                <a:solidFill>
                  <a:schemeClr val="tx1"/>
                </a:solidFill>
              </a:rPr>
              <a:t>在实践中坚持自信自立，要求我们必须把国家和民族发展放在自己力量的基点上，把中国发展进步的命运牢牢掌握在自己手中，始终坚定“四个自信”，做到在重大政治和原则问题上有定力、有主见，坚定不移走中国式现代化这条强国建设、民族复兴的唯一正确道路。</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62268" y="379413"/>
            <a:ext cx="8229600" cy="541337"/>
          </a:xfrm>
        </p:spPr>
        <p:txBody>
          <a:bodyPr/>
          <a:lstStyle/>
          <a:p>
            <a:r>
              <a:rPr lang="zh-CN" altLang="en-US" sz="3200" dirty="0" smtClean="0">
                <a:solidFill>
                  <a:srgbClr val="FF0000"/>
                </a:solidFill>
              </a:rPr>
              <a:t>六个必须坚持</a:t>
            </a:r>
            <a:endParaRPr lang="zh-CN" altLang="en-US" sz="3200" dirty="0" smtClean="0">
              <a:solidFill>
                <a:srgbClr val="FF0000"/>
              </a:solidFill>
            </a:endParaRPr>
          </a:p>
        </p:txBody>
      </p:sp>
      <p:sp>
        <p:nvSpPr>
          <p:cNvPr id="4" name="内容占位符 3"/>
          <p:cNvSpPr/>
          <p:nvPr>
            <p:ph idx="1"/>
            <p:custDataLst>
              <p:tags r:id="rId3"/>
            </p:custDataLst>
          </p:nvPr>
        </p:nvSpPr>
        <p:spPr>
          <a:xfrm>
            <a:off x="468630" y="599440"/>
            <a:ext cx="8229600" cy="4298315"/>
          </a:xfrm>
        </p:spPr>
        <p:txBody>
          <a:bodyPr/>
          <a:lstStyle/>
          <a:p>
            <a:pPr marL="0" indent="0">
              <a:buNone/>
            </a:pPr>
            <a:r>
              <a:rPr lang="zh-CN" altLang="en-US" sz="2800" dirty="0" smtClean="0">
                <a:solidFill>
                  <a:schemeClr val="tx1"/>
                </a:solidFill>
              </a:rPr>
              <a:t>　　</a:t>
            </a:r>
            <a:r>
              <a:rPr lang="zh-CN" altLang="en-US" sz="2800" dirty="0" smtClean="0">
                <a:solidFill>
                  <a:srgbClr val="FF0000"/>
                </a:solidFill>
              </a:rPr>
              <a:t>三、</a:t>
            </a:r>
            <a:r>
              <a:rPr lang="zh-CN" altLang="en-US" sz="2800" dirty="0" smtClean="0">
                <a:solidFill>
                  <a:srgbClr val="FF0000"/>
                </a:solidFill>
              </a:rPr>
              <a:t>必</a:t>
            </a:r>
            <a:r>
              <a:rPr lang="zh-CN" altLang="en-US" sz="2800" dirty="0" smtClean="0">
                <a:solidFill>
                  <a:srgbClr val="FF0000"/>
                </a:solidFill>
              </a:rPr>
              <a:t>须坚持守正创新。坚持守正创新体现了唯物辩证法关于对立统一规律、辩证否定观等世界观与方法论的根本要求。</a:t>
            </a:r>
            <a:r>
              <a:rPr lang="zh-CN" altLang="en-US" sz="2800" dirty="0" smtClean="0">
                <a:solidFill>
                  <a:schemeClr val="tx1"/>
                </a:solidFill>
              </a:rPr>
              <a:t>在实践中坚持守正创新，要求我们始终“坚持马克思主义基本原理不动摇，坚持党的全面领导不动摇，坚持中国特色社会主义不动摇”；始终紧跟时代步伐，坚持与时俱进，不断结合新的实践推进党和国家事业发展，不断谱写马克思主义中国化时代化新篇章。</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51473" y="254953"/>
            <a:ext cx="8229600" cy="541337"/>
          </a:xfrm>
        </p:spPr>
        <p:txBody>
          <a:bodyPr/>
          <a:lstStyle/>
          <a:p>
            <a:r>
              <a:rPr lang="zh-CN" altLang="en-US" sz="3200" dirty="0" smtClean="0">
                <a:solidFill>
                  <a:srgbClr val="FF0000"/>
                </a:solidFill>
              </a:rPr>
              <a:t>六个必须坚持</a:t>
            </a:r>
            <a:endParaRPr lang="zh-CN" altLang="en-US" sz="3200" dirty="0" smtClean="0">
              <a:solidFill>
                <a:srgbClr val="FF0000"/>
              </a:solidFill>
            </a:endParaRPr>
          </a:p>
        </p:txBody>
      </p:sp>
      <p:sp>
        <p:nvSpPr>
          <p:cNvPr id="4" name="内容占位符 3"/>
          <p:cNvSpPr/>
          <p:nvPr>
            <p:ph idx="1"/>
            <p:custDataLst>
              <p:tags r:id="rId3"/>
            </p:custDataLst>
          </p:nvPr>
        </p:nvSpPr>
        <p:spPr>
          <a:xfrm>
            <a:off x="468630" y="920750"/>
            <a:ext cx="8229600" cy="3977005"/>
          </a:xfrm>
        </p:spPr>
        <p:txBody>
          <a:bodyPr/>
          <a:lstStyle/>
          <a:p>
            <a:pPr marL="0" indent="0">
              <a:buNone/>
            </a:pPr>
            <a:r>
              <a:rPr lang="zh-CN" altLang="en-US" sz="2800" dirty="0" smtClean="0">
                <a:solidFill>
                  <a:schemeClr val="tx1"/>
                </a:solidFill>
              </a:rPr>
              <a:t>　    </a:t>
            </a:r>
            <a:r>
              <a:rPr lang="zh-CN" altLang="en-US" sz="2800" dirty="0" smtClean="0">
                <a:solidFill>
                  <a:srgbClr val="FF0000"/>
                </a:solidFill>
              </a:rPr>
              <a:t>四、</a:t>
            </a:r>
            <a:r>
              <a:rPr lang="zh-CN" altLang="en-US" sz="2800" dirty="0" smtClean="0">
                <a:solidFill>
                  <a:srgbClr val="FF0000"/>
                </a:solidFill>
              </a:rPr>
              <a:t>必</a:t>
            </a:r>
            <a:r>
              <a:rPr lang="zh-CN" altLang="en-US" sz="2800" dirty="0" smtClean="0">
                <a:solidFill>
                  <a:srgbClr val="FF0000"/>
                </a:solidFill>
              </a:rPr>
              <a:t>须坚持问题导向。坚持问题导向体现了马克思主义认识论和矛盾论等世界观与方法论的根本要求。</a:t>
            </a:r>
            <a:r>
              <a:rPr lang="zh-CN" altLang="en-US" sz="2800" dirty="0" smtClean="0">
                <a:solidFill>
                  <a:schemeClr val="tx1"/>
                </a:solidFill>
              </a:rPr>
              <a:t>在实践中坚持问题导向，要求我们必须聚焦我国发展和党执政面临的重大问题，聚焦事关战略全局和事关长远发展的关键问题，聚焦新时代实践遇到的新问题、改革发展稳定存在的深层次问题、人民群众急难愁盼的问题、国际变局中出现的重大问题等，不断提出真正解决问题、化解矛盾的新理念、新思路和新办法。</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51473" y="335598"/>
            <a:ext cx="8229600" cy="541337"/>
          </a:xfrm>
        </p:spPr>
        <p:txBody>
          <a:bodyPr/>
          <a:lstStyle/>
          <a:p>
            <a:pPr indent="0">
              <a:buNone/>
            </a:pPr>
            <a:r>
              <a:rPr lang="zh-CN" altLang="en-US" sz="3200" dirty="0" smtClean="0">
                <a:solidFill>
                  <a:srgbClr val="FF0000"/>
                </a:solidFill>
              </a:rPr>
              <a:t>六个必须坚持</a:t>
            </a:r>
            <a:endParaRPr lang="zh-CN" altLang="en-US" sz="3200" dirty="0" smtClean="0">
              <a:solidFill>
                <a:srgbClr val="FF0000"/>
              </a:solidFill>
            </a:endParaRPr>
          </a:p>
        </p:txBody>
      </p:sp>
      <p:sp>
        <p:nvSpPr>
          <p:cNvPr id="4" name="内容占位符 3"/>
          <p:cNvSpPr/>
          <p:nvPr>
            <p:ph idx="1"/>
            <p:custDataLst>
              <p:tags r:id="rId3"/>
            </p:custDataLst>
          </p:nvPr>
        </p:nvSpPr>
        <p:spPr/>
        <p:txBody>
          <a:bodyPr/>
          <a:lstStyle/>
          <a:p>
            <a:pPr marL="0" indent="0">
              <a:buNone/>
            </a:pPr>
            <a:r>
              <a:rPr lang="zh-CN" altLang="en-US" sz="2800" dirty="0" smtClean="0">
                <a:solidFill>
                  <a:schemeClr val="tx1"/>
                </a:solidFill>
              </a:rPr>
              <a:t>　　</a:t>
            </a:r>
            <a:r>
              <a:rPr lang="zh-CN" altLang="en-US" sz="2800" dirty="0" smtClean="0">
                <a:solidFill>
                  <a:srgbClr val="FF0000"/>
                </a:solidFill>
              </a:rPr>
              <a:t>五、</a:t>
            </a:r>
            <a:r>
              <a:rPr lang="zh-CN" altLang="en-US" sz="2800" dirty="0" smtClean="0">
                <a:solidFill>
                  <a:srgbClr val="FF0000"/>
                </a:solidFill>
              </a:rPr>
              <a:t>必</a:t>
            </a:r>
            <a:r>
              <a:rPr lang="zh-CN" altLang="en-US" sz="2800" dirty="0" smtClean="0">
                <a:solidFill>
                  <a:srgbClr val="FF0000"/>
                </a:solidFill>
              </a:rPr>
              <a:t>须坚持系统观念。</a:t>
            </a:r>
            <a:r>
              <a:rPr lang="zh-CN" altLang="en-US" sz="2800" dirty="0" smtClean="0">
                <a:solidFill>
                  <a:srgbClr val="FF0000"/>
                </a:solidFill>
              </a:rPr>
              <a:t>坚持系统观念体现了马克思主义唯物辩证法关于普遍联系</a:t>
            </a:r>
            <a:r>
              <a:rPr lang="zh-CN" altLang="en-US" sz="2800" dirty="0" smtClean="0">
                <a:solidFill>
                  <a:srgbClr val="FF0000"/>
                </a:solidFill>
              </a:rPr>
              <a:t>、协调发展、辩证统一等世界观与方法论</a:t>
            </a:r>
            <a:r>
              <a:rPr lang="en-US" altLang="zh-CN" sz="2800" dirty="0" smtClean="0">
                <a:solidFill>
                  <a:srgbClr val="FF0000"/>
                </a:solidFill>
              </a:rPr>
              <a:t>l</a:t>
            </a:r>
            <a:r>
              <a:rPr lang="zh-CN" altLang="en-US" sz="2800" dirty="0" smtClean="0">
                <a:solidFill>
                  <a:srgbClr val="FF0000"/>
                </a:solidFill>
              </a:rPr>
              <a:t>的根本要求</a:t>
            </a:r>
            <a:r>
              <a:rPr lang="zh-CN" altLang="en-US" sz="2800" dirty="0" smtClean="0">
                <a:solidFill>
                  <a:srgbClr val="FF0000"/>
                </a:solidFill>
              </a:rPr>
              <a:t>。</a:t>
            </a:r>
            <a:r>
              <a:rPr lang="zh-CN" altLang="en-US" sz="2800" dirty="0" smtClean="0">
                <a:solidFill>
                  <a:schemeClr val="tx1"/>
                </a:solidFill>
              </a:rPr>
              <a:t>世间万物都是相互联系、相互依存的，只有用普遍联系的、全面系统的、发展变化的、对立统一的观点认识和观察事物，才能把握事物发展规律。</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a:xfrm>
            <a:off x="362903" y="238443"/>
            <a:ext cx="8229600" cy="541337"/>
          </a:xfrm>
        </p:spPr>
        <p:txBody>
          <a:bodyPr/>
          <a:lstStyle/>
          <a:p>
            <a:r>
              <a:rPr lang="zh-CN" altLang="en-US" sz="3200" dirty="0" smtClean="0">
                <a:solidFill>
                  <a:srgbClr val="FF0000"/>
                </a:solidFill>
              </a:rPr>
              <a:t>六个必须坚持</a:t>
            </a:r>
            <a:endParaRPr lang="zh-CN" altLang="en-US" sz="3200" dirty="0" smtClean="0">
              <a:solidFill>
                <a:srgbClr val="FF0000"/>
              </a:solidFill>
            </a:endParaRPr>
          </a:p>
        </p:txBody>
      </p:sp>
      <p:sp>
        <p:nvSpPr>
          <p:cNvPr id="4" name="内容占位符 3"/>
          <p:cNvSpPr/>
          <p:nvPr>
            <p:ph idx="1"/>
            <p:custDataLst>
              <p:tags r:id="rId3"/>
            </p:custDataLst>
          </p:nvPr>
        </p:nvSpPr>
        <p:spPr>
          <a:xfrm>
            <a:off x="468630" y="779780"/>
            <a:ext cx="8229600" cy="4117975"/>
          </a:xfrm>
        </p:spPr>
        <p:txBody>
          <a:bodyPr/>
          <a:lstStyle/>
          <a:p>
            <a:pPr marL="0" indent="0">
              <a:buNone/>
            </a:pPr>
            <a:r>
              <a:rPr lang="zh-CN" altLang="en-US" sz="2800" dirty="0" smtClean="0">
                <a:solidFill>
                  <a:schemeClr val="tx1"/>
                </a:solidFill>
              </a:rPr>
              <a:t>　    </a:t>
            </a:r>
            <a:r>
              <a:rPr lang="zh-CN" altLang="en-US" sz="2800" dirty="0" smtClean="0">
                <a:solidFill>
                  <a:srgbClr val="FF0000"/>
                </a:solidFill>
              </a:rPr>
              <a:t>六、</a:t>
            </a:r>
            <a:r>
              <a:rPr lang="zh-CN" altLang="en-US" sz="2800" dirty="0" smtClean="0">
                <a:solidFill>
                  <a:srgbClr val="FF0000"/>
                </a:solidFill>
              </a:rPr>
              <a:t>必</a:t>
            </a:r>
            <a:r>
              <a:rPr lang="zh-CN" altLang="en-US" sz="2800" dirty="0" smtClean="0">
                <a:solidFill>
                  <a:srgbClr val="FF0000"/>
                </a:solidFill>
              </a:rPr>
              <a:t>须坚持胸怀天下。</a:t>
            </a:r>
            <a:r>
              <a:rPr lang="zh-CN" altLang="en-US" sz="2800" dirty="0" smtClean="0">
                <a:solidFill>
                  <a:srgbClr val="FF0000"/>
                </a:solidFill>
              </a:rPr>
              <a:t>坚持胸怀天下体现了马克思主义政党使命观和人类文明观的根本要求</a:t>
            </a:r>
            <a:r>
              <a:rPr lang="zh-CN" altLang="en-US" sz="2800" dirty="0" smtClean="0">
                <a:solidFill>
                  <a:srgbClr val="FF0000"/>
                </a:solidFill>
              </a:rPr>
              <a:t>。</a:t>
            </a:r>
            <a:r>
              <a:rPr lang="zh-CN" altLang="en-US" sz="2800" dirty="0" smtClean="0">
                <a:solidFill>
                  <a:schemeClr val="tx1"/>
                </a:solidFill>
              </a:rPr>
              <a:t>坚持胸怀天下是习近平新时代中国特色社会主义思想在“全球视野”“天下情怀”方面的世界观和方法论。在实践中坚持胸怀天下，要求我们必须以全球视野和世界眼光来认识和把握世界历史发展的规律，致力解决人类面临的共同问题，推动建设更加美好的世界，在为人类谋进步、为世界谋大同方面贡献中国智慧和中国方案。</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标题 1"/>
          <p:cNvSpPr/>
          <p:nvPr>
            <p:ph type="ctrTitle"/>
            <p:custDataLst>
              <p:tags r:id="rId2"/>
            </p:custDataLst>
          </p:nvPr>
        </p:nvSpPr>
        <p:spPr>
          <a:xfrm>
            <a:off x="1071245" y="499745"/>
            <a:ext cx="7379970" cy="4254500"/>
          </a:xfrm>
        </p:spPr>
        <p:txBody>
          <a:bodyPr/>
          <a:lstStyle/>
          <a:p>
            <a:pPr algn="l"/>
            <a:r>
              <a:rPr lang="en-US" altLang="zh-CN" sz="3600" dirty="0" smtClean="0">
                <a:solidFill>
                  <a:srgbClr val="FF0000"/>
                </a:solidFill>
              </a:rPr>
              <a:t>                </a:t>
            </a:r>
            <a:r>
              <a:rPr lang="zh-CN" altLang="en-US" sz="3600" dirty="0" smtClean="0">
                <a:solidFill>
                  <a:srgbClr val="FF0000"/>
                </a:solidFill>
              </a:rPr>
              <a:t>二、</a:t>
            </a:r>
            <a:r>
              <a:rPr lang="zh-CN" altLang="en-US" sz="3600" dirty="0" smtClean="0">
                <a:solidFill>
                  <a:srgbClr val="FF0000"/>
                </a:solidFill>
              </a:rPr>
              <a:t>学习目的</a:t>
            </a:r>
            <a:br>
              <a:rPr lang="zh-CN" altLang="en-US" sz="3600" dirty="0" smtClean="0">
                <a:solidFill>
                  <a:srgbClr val="FF0000"/>
                </a:solidFill>
              </a:rPr>
            </a:br>
            <a:r>
              <a:rPr lang="zh-CN" altLang="en-US" sz="3600" dirty="0" smtClean="0">
                <a:solidFill>
                  <a:srgbClr val="FF0000"/>
                </a:solidFill>
              </a:rPr>
              <a:t>     </a:t>
            </a:r>
            <a:r>
              <a:rPr lang="en-US" altLang="zh-CN" sz="2800" dirty="0" smtClean="0">
                <a:solidFill>
                  <a:srgbClr val="FF0000"/>
                </a:solidFill>
              </a:rPr>
              <a:t>深入开展主题教育，要聚焦“解决大党独有难题”这</a:t>
            </a:r>
            <a:r>
              <a:rPr lang="zh-CN" altLang="en-US" sz="2800" dirty="0" smtClean="0">
                <a:solidFill>
                  <a:srgbClr val="FF0000"/>
                </a:solidFill>
              </a:rPr>
              <a:t>个</a:t>
            </a:r>
            <a:r>
              <a:rPr lang="en-US" altLang="zh-CN" sz="2800" dirty="0" smtClean="0">
                <a:solidFill>
                  <a:srgbClr val="FF0000"/>
                </a:solidFill>
              </a:rPr>
              <a:t>重要目的</a:t>
            </a:r>
            <a:r>
              <a:rPr lang="zh-CN" altLang="en-US" sz="2800" dirty="0" smtClean="0">
                <a:solidFill>
                  <a:srgbClr val="FF0000"/>
                </a:solidFill>
              </a:rPr>
              <a:t>。</a:t>
            </a:r>
            <a:br>
              <a:rPr lang="zh-CN" altLang="en-US" sz="2800" dirty="0" smtClean="0">
                <a:solidFill>
                  <a:srgbClr val="FF0000"/>
                </a:solidFill>
              </a:rPr>
            </a:br>
            <a:r>
              <a:rPr lang="zh-CN" altLang="en-US" sz="2800" dirty="0" smtClean="0">
                <a:solidFill>
                  <a:srgbClr val="FF0000"/>
                </a:solidFill>
              </a:rPr>
              <a:t>（一）</a:t>
            </a:r>
            <a:r>
              <a:rPr lang="en-US" altLang="zh-CN" sz="2800" dirty="0" smtClean="0">
                <a:solidFill>
                  <a:srgbClr val="FF0000"/>
                </a:solidFill>
              </a:rPr>
              <a:t>难题</a:t>
            </a:r>
            <a:r>
              <a:rPr lang="zh-CN" altLang="en-US" sz="2800" dirty="0" smtClean="0">
                <a:solidFill>
                  <a:srgbClr val="FF0000"/>
                </a:solidFill>
              </a:rPr>
              <a:t>是</a:t>
            </a:r>
            <a:r>
              <a:rPr lang="en-US" altLang="zh-CN" sz="2800" dirty="0" smtClean="0">
                <a:solidFill>
                  <a:srgbClr val="FF0000"/>
                </a:solidFill>
              </a:rPr>
              <a:t>什么</a:t>
            </a:r>
            <a:br>
              <a:rPr lang="en-US" altLang="zh-CN" sz="2800" dirty="0" smtClean="0">
                <a:solidFill>
                  <a:srgbClr val="FF0000"/>
                </a:solidFill>
              </a:rPr>
            </a:br>
            <a:r>
              <a:rPr lang="zh-CN" altLang="en-US" sz="2800" dirty="0" smtClean="0">
                <a:solidFill>
                  <a:srgbClr val="FF0000"/>
                </a:solidFill>
              </a:rPr>
              <a:t>（二）</a:t>
            </a:r>
            <a:r>
              <a:rPr lang="en-US" altLang="zh-CN" sz="2800" dirty="0" smtClean="0">
                <a:solidFill>
                  <a:srgbClr val="FF0000"/>
                </a:solidFill>
              </a:rPr>
              <a:t>如何解决难题</a:t>
            </a:r>
            <a:endParaRPr lang="en-US" altLang="zh-CN" sz="2800" dirty="0" smtClean="0">
              <a:solidFill>
                <a:srgbClr val="FF0000"/>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122" name="Rectangle 2"/>
          <p:cNvSpPr/>
          <p:nvPr>
            <p:ph type="body" idx="4294967295"/>
          </p:nvPr>
        </p:nvSpPr>
        <p:spPr>
          <a:xfrm>
            <a:off x="485140" y="1487805"/>
            <a:ext cx="8173720" cy="2543810"/>
          </a:xfrm>
        </p:spPr>
        <p:txBody>
          <a:bodyPr vert="horz" wrap="square" lIns="91440" tIns="45720" rIns="91440" bIns="45720" anchor="t" anchorCtr="0"/>
          <a:p>
            <a:pPr algn="just">
              <a:buNone/>
            </a:pPr>
            <a:r>
              <a:rPr lang="en-US" altLang="zh-CN" sz="3200" b="1" dirty="0">
                <a:solidFill>
                  <a:schemeClr val="accent1"/>
                </a:solidFill>
                <a:ea typeface="楷体_GB2312" charset="-122"/>
              </a:rPr>
              <a:t>        </a:t>
            </a:r>
            <a:r>
              <a:rPr lang="zh-CN" altLang="en-US" sz="3200" b="1" dirty="0">
                <a:solidFill>
                  <a:schemeClr val="accent1"/>
                </a:solidFill>
                <a:ea typeface="楷体_GB2312" charset="-122"/>
              </a:rPr>
              <a:t>习近平总书记指出，中国共产党“大就要有大的样子，同时大也有大的难处”。这样强大、有力的先进政党的难处、难题是什么？</a:t>
            </a:r>
            <a:endParaRPr lang="zh-CN" altLang="en-US" sz="3200" b="1" dirty="0">
              <a:solidFill>
                <a:schemeClr val="accent1"/>
              </a:solidFill>
              <a:ea typeface="楷体_GB231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p:nvPr>
            <p:ph type="title"/>
          </p:nvPr>
        </p:nvSpPr>
        <p:spPr/>
        <p:txBody>
          <a:bodyPr vert="horz" wrap="square" lIns="91440" tIns="45720" rIns="91440" bIns="45720" anchor="ctr" anchorCtr="0"/>
          <a:p>
            <a:r>
              <a:rPr lang="en-US" altLang="zh-CN" sz="3200" dirty="0">
                <a:solidFill>
                  <a:schemeClr val="bg1"/>
                </a:solidFill>
                <a:ea typeface="楷体_GB2312" charset="-122"/>
              </a:rPr>
              <a:t> （一）先进政党的难题是什么？</a:t>
            </a:r>
            <a:endParaRPr lang="en-US" altLang="zh-CN" sz="3200" dirty="0">
              <a:solidFill>
                <a:schemeClr val="bg1"/>
              </a:solidFill>
              <a:ea typeface="楷体_GB2312" charset="-122"/>
            </a:endParaRPr>
          </a:p>
        </p:txBody>
      </p:sp>
      <p:sp>
        <p:nvSpPr>
          <p:cNvPr id="6147" name="Rectangle 3"/>
          <p:cNvSpPr/>
          <p:nvPr>
            <p:ph idx="1"/>
          </p:nvPr>
        </p:nvSpPr>
        <p:spPr/>
        <p:txBody>
          <a:bodyPr vert="horz" wrap="square" lIns="91440" tIns="45720" rIns="91440" bIns="45720" anchor="t" anchorCtr="0"/>
          <a:p>
            <a:pPr marL="0" indent="0">
              <a:buNone/>
            </a:pPr>
            <a:r>
              <a:rPr lang="en-US" altLang="zh-CN" sz="2800" b="1" dirty="0">
                <a:solidFill>
                  <a:schemeClr val="accent1"/>
                </a:solidFill>
                <a:ea typeface="仿宋_GB2312" charset="-122"/>
              </a:rPr>
              <a:t>1</a:t>
            </a:r>
            <a:r>
              <a:rPr lang="zh-CN" altLang="en-US" sz="2800" b="1" dirty="0">
                <a:solidFill>
                  <a:schemeClr val="accent1"/>
                </a:solidFill>
                <a:ea typeface="仿宋_GB2312" charset="-122"/>
              </a:rPr>
              <a:t>、</a:t>
            </a:r>
            <a:r>
              <a:rPr lang="en-US" altLang="zh-CN" sz="2800" b="1" dirty="0">
                <a:solidFill>
                  <a:schemeClr val="accent1"/>
                </a:solidFill>
                <a:ea typeface="仿宋_GB2312" charset="-122"/>
              </a:rPr>
              <a:t>如何确保党的团结统一</a:t>
            </a:r>
            <a:r>
              <a:rPr lang="zh-CN" altLang="en-US" sz="2800" b="1" dirty="0">
                <a:solidFill>
                  <a:schemeClr val="accent1"/>
                </a:solidFill>
                <a:ea typeface="仿宋_GB2312" charset="-122"/>
              </a:rPr>
              <a:t>？</a:t>
            </a:r>
            <a:endParaRPr lang="zh-CN" altLang="en-US" sz="2800" b="1" dirty="0">
              <a:solidFill>
                <a:schemeClr val="accent1"/>
              </a:solidFill>
              <a:ea typeface="仿宋_GB2312" charset="-122"/>
            </a:endParaRPr>
          </a:p>
          <a:p>
            <a:pPr marL="0" indent="0">
              <a:buNone/>
            </a:pPr>
            <a:r>
              <a:rPr lang="zh-CN" altLang="en-US" sz="2800" b="1" dirty="0">
                <a:solidFill>
                  <a:schemeClr val="accent1"/>
                </a:solidFill>
                <a:ea typeface="仿宋_GB2312" charset="-122"/>
              </a:rPr>
              <a:t>      </a:t>
            </a:r>
            <a:r>
              <a:rPr lang="zh-CN" altLang="en-US" sz="2800" b="1" dirty="0">
                <a:solidFill>
                  <a:schemeClr val="tx1">
                    <a:lumMod val="95000"/>
                    <a:lumOff val="5000"/>
                  </a:schemeClr>
                </a:solidFill>
                <a:ea typeface="仿宋_GB2312" charset="-122"/>
              </a:rPr>
              <a:t>中国仍然是一个社会主义国家，形成并确立坚强的领导核心，在风雨来袭时使全党有主心骨、使全国人民以最大的确定性共同应对一切不确定性，这是中国共产党在长期执政之路上必须解决好的“独有难题”。</a:t>
            </a:r>
            <a:endParaRPr lang="zh-CN" altLang="en-US" sz="2800" b="1" dirty="0">
              <a:solidFill>
                <a:schemeClr val="tx1">
                  <a:lumMod val="95000"/>
                  <a:lumOff val="5000"/>
                </a:schemeClr>
              </a:solidFill>
              <a:ea typeface="仿宋_GB2312" charset="-122"/>
            </a:endParaRPr>
          </a:p>
          <a:p>
            <a:endParaRPr lang="zh-CN" altLang="en-US" sz="2800" b="1" dirty="0">
              <a:solidFill>
                <a:schemeClr val="accent1"/>
              </a:solidFill>
              <a:ea typeface="仿宋_GB231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p:nvPr>
            <p:ph type="title"/>
          </p:nvPr>
        </p:nvSpPr>
        <p:spPr>
          <a:xfrm>
            <a:off x="468630" y="228600"/>
            <a:ext cx="8229600" cy="1061720"/>
          </a:xfrm>
        </p:spPr>
        <p:txBody>
          <a:bodyPr/>
          <a:p>
            <a:r>
              <a:rPr lang="en-US" altLang="zh-CN" sz="3200" dirty="0">
                <a:ea typeface="楷体_GB2312" charset="-122"/>
                <a:sym typeface="+mn-ea"/>
              </a:rPr>
              <a:t>（一）先进政党的难题是什么</a:t>
            </a:r>
            <a:r>
              <a:rPr lang="zh-CN" altLang="en-US" sz="3200" dirty="0">
                <a:ea typeface="楷体_GB2312" charset="-122"/>
                <a:sym typeface="+mn-ea"/>
              </a:rPr>
              <a:t>？</a:t>
            </a:r>
            <a:br>
              <a:rPr lang="zh-CN" altLang="en-US" sz="3200" dirty="0">
                <a:ea typeface="楷体_GB2312" charset="-122"/>
              </a:rPr>
            </a:br>
            <a:endParaRPr lang="zh-CN" altLang="en-US" sz="3200"/>
          </a:p>
        </p:txBody>
      </p:sp>
      <p:sp>
        <p:nvSpPr>
          <p:cNvPr id="3" name="内容占位符 2"/>
          <p:cNvSpPr/>
          <p:nvPr>
            <p:ph idx="1"/>
          </p:nvPr>
        </p:nvSpPr>
        <p:spPr/>
        <p:txBody>
          <a:bodyPr/>
          <a:p>
            <a:pPr marL="0" indent="0">
              <a:buNone/>
            </a:pPr>
            <a:r>
              <a:rPr lang="en-US" altLang="zh-CN" sz="2800" b="1" dirty="0">
                <a:solidFill>
                  <a:schemeClr val="accent1"/>
                </a:solidFill>
                <a:ea typeface="仿宋_GB2312" charset="-122"/>
                <a:sym typeface="+mn-ea"/>
              </a:rPr>
              <a:t>2</a:t>
            </a:r>
            <a:r>
              <a:rPr lang="zh-CN" altLang="en-US" sz="2800" b="1" dirty="0">
                <a:solidFill>
                  <a:schemeClr val="accent1"/>
                </a:solidFill>
                <a:ea typeface="仿宋_GB2312" charset="-122"/>
                <a:sym typeface="+mn-ea"/>
              </a:rPr>
              <a:t>、</a:t>
            </a:r>
            <a:r>
              <a:rPr lang="en-US" altLang="zh-CN" sz="2800" b="1" dirty="0">
                <a:solidFill>
                  <a:schemeClr val="accent1"/>
                </a:solidFill>
                <a:ea typeface="仿宋_GB2312" charset="-122"/>
                <a:sym typeface="+mn-ea"/>
              </a:rPr>
              <a:t>如何确保</a:t>
            </a:r>
            <a:r>
              <a:rPr lang="zh-CN" altLang="en-US" sz="2800" b="1" dirty="0">
                <a:solidFill>
                  <a:schemeClr val="accent1"/>
                </a:solidFill>
                <a:ea typeface="仿宋_GB2312" charset="-122"/>
                <a:sym typeface="+mn-ea"/>
              </a:rPr>
              <a:t>党的</a:t>
            </a:r>
            <a:r>
              <a:rPr lang="en-US" altLang="zh-CN" sz="2800" b="1" dirty="0">
                <a:solidFill>
                  <a:schemeClr val="accent1"/>
                </a:solidFill>
                <a:ea typeface="仿宋_GB2312" charset="-122"/>
                <a:sym typeface="+mn-ea"/>
              </a:rPr>
              <a:t>宗旨性质不变</a:t>
            </a:r>
            <a:r>
              <a:rPr lang="zh-CN" altLang="en-US" sz="2800" b="1" dirty="0">
                <a:solidFill>
                  <a:schemeClr val="accent1"/>
                </a:solidFill>
                <a:ea typeface="仿宋_GB2312" charset="-122"/>
                <a:sym typeface="+mn-ea"/>
              </a:rPr>
              <a:t>？</a:t>
            </a:r>
            <a:endParaRPr lang="zh-CN" altLang="en-US" sz="2800" b="1" dirty="0">
              <a:solidFill>
                <a:schemeClr val="accent1"/>
              </a:solidFill>
              <a:ea typeface="仿宋_GB2312" charset="-122"/>
              <a:sym typeface="+mn-ea"/>
            </a:endParaRPr>
          </a:p>
          <a:p>
            <a:r>
              <a:rPr lang="zh-CN" altLang="en-US" sz="2400" b="1">
                <a:solidFill>
                  <a:schemeClr val="tx1">
                    <a:lumMod val="95000"/>
                    <a:lumOff val="5000"/>
                  </a:schemeClr>
                </a:solidFill>
                <a:sym typeface="+mn-ea"/>
              </a:rPr>
              <a:t>（</a:t>
            </a:r>
            <a:r>
              <a:rPr lang="en-US" altLang="zh-CN" sz="2400" b="1">
                <a:solidFill>
                  <a:schemeClr val="tx1">
                    <a:lumMod val="95000"/>
                    <a:lumOff val="5000"/>
                  </a:schemeClr>
                </a:solidFill>
                <a:sym typeface="+mn-ea"/>
              </a:rPr>
              <a:t>1</a:t>
            </a:r>
            <a:r>
              <a:rPr lang="zh-CN" altLang="en-US" sz="2400" b="1">
                <a:solidFill>
                  <a:schemeClr val="tx1">
                    <a:lumMod val="95000"/>
                    <a:lumOff val="5000"/>
                  </a:schemeClr>
                </a:solidFill>
                <a:sym typeface="+mn-ea"/>
              </a:rPr>
              <a:t>）</a:t>
            </a:r>
            <a:r>
              <a:rPr lang="zh-CN" altLang="en-US" sz="2400" b="1">
                <a:solidFill>
                  <a:schemeClr val="tx1">
                    <a:lumMod val="95000"/>
                    <a:lumOff val="5000"/>
                  </a:schemeClr>
                </a:solidFill>
                <a:sym typeface="+mn-ea"/>
              </a:rPr>
              <a:t>有效应对长期执政带来的考验</a:t>
            </a:r>
            <a:r>
              <a:rPr lang="zh-CN" altLang="en-US" sz="2400" b="1">
                <a:solidFill>
                  <a:schemeClr val="tx1">
                    <a:lumMod val="95000"/>
                    <a:lumOff val="5000"/>
                  </a:schemeClr>
                </a:solidFill>
                <a:sym typeface="+mn-ea"/>
              </a:rPr>
              <a:t>。</a:t>
            </a:r>
            <a:endParaRPr lang="zh-CN" altLang="en-US" sz="2400" b="1">
              <a:solidFill>
                <a:schemeClr val="tx1">
                  <a:lumMod val="95000"/>
                  <a:lumOff val="5000"/>
                </a:schemeClr>
              </a:solidFill>
              <a:sym typeface="+mn-ea"/>
            </a:endParaRPr>
          </a:p>
          <a:p>
            <a:r>
              <a:rPr lang="zh-CN" altLang="en-US" sz="2400" b="1">
                <a:solidFill>
                  <a:schemeClr val="tx1">
                    <a:lumMod val="95000"/>
                    <a:lumOff val="5000"/>
                  </a:schemeClr>
                </a:solidFill>
                <a:sym typeface="+mn-ea"/>
              </a:rPr>
              <a:t>（</a:t>
            </a:r>
            <a:r>
              <a:rPr lang="en-US" altLang="zh-CN" sz="2400" b="1">
                <a:solidFill>
                  <a:schemeClr val="tx1">
                    <a:lumMod val="95000"/>
                    <a:lumOff val="5000"/>
                  </a:schemeClr>
                </a:solidFill>
                <a:sym typeface="+mn-ea"/>
              </a:rPr>
              <a:t>2</a:t>
            </a:r>
            <a:r>
              <a:rPr lang="zh-CN" altLang="en-US" sz="2400" b="1">
                <a:solidFill>
                  <a:schemeClr val="tx1">
                    <a:lumMod val="95000"/>
                    <a:lumOff val="5000"/>
                  </a:schemeClr>
                </a:solidFill>
                <a:sym typeface="+mn-ea"/>
              </a:rPr>
              <a:t>）</a:t>
            </a:r>
            <a:r>
              <a:rPr lang="zh-CN" altLang="en-US" sz="2400" b="1">
                <a:solidFill>
                  <a:schemeClr val="tx1">
                    <a:lumMod val="95000"/>
                    <a:lumOff val="5000"/>
                  </a:schemeClr>
                </a:solidFill>
                <a:sym typeface="+mn-ea"/>
              </a:rPr>
              <a:t>有效应对改革开放给我们带来的考验。</a:t>
            </a:r>
            <a:endParaRPr lang="zh-CN" altLang="en-US" sz="2400" b="1">
              <a:solidFill>
                <a:schemeClr val="tx1">
                  <a:lumMod val="95000"/>
                  <a:lumOff val="5000"/>
                </a:schemeClr>
              </a:solidFill>
              <a:sym typeface="+mn-ea"/>
            </a:endParaRPr>
          </a:p>
          <a:p>
            <a:r>
              <a:rPr lang="zh-CN" altLang="en-US" sz="2400" b="1">
                <a:solidFill>
                  <a:schemeClr val="tx1">
                    <a:lumMod val="95000"/>
                    <a:lumOff val="5000"/>
                  </a:schemeClr>
                </a:solidFill>
                <a:sym typeface="+mn-ea"/>
              </a:rPr>
              <a:t>（</a:t>
            </a:r>
            <a:r>
              <a:rPr lang="en-US" altLang="zh-CN" sz="2400" b="1">
                <a:solidFill>
                  <a:schemeClr val="tx1">
                    <a:lumMod val="95000"/>
                    <a:lumOff val="5000"/>
                  </a:schemeClr>
                </a:solidFill>
                <a:sym typeface="+mn-ea"/>
              </a:rPr>
              <a:t>3</a:t>
            </a:r>
            <a:r>
              <a:rPr lang="zh-CN" altLang="en-US" sz="2400" b="1">
                <a:solidFill>
                  <a:schemeClr val="tx1">
                    <a:lumMod val="95000"/>
                    <a:lumOff val="5000"/>
                  </a:schemeClr>
                </a:solidFill>
                <a:sym typeface="+mn-ea"/>
              </a:rPr>
              <a:t>）</a:t>
            </a:r>
            <a:r>
              <a:rPr lang="en-US" altLang="zh-CN" sz="2400" b="1">
                <a:solidFill>
                  <a:schemeClr val="tx1">
                    <a:lumMod val="95000"/>
                    <a:lumOff val="5000"/>
                  </a:schemeClr>
                </a:solidFill>
                <a:sym typeface="+mn-ea"/>
              </a:rPr>
              <a:t>有效应对</a:t>
            </a:r>
            <a:r>
              <a:rPr lang="zh-CN" altLang="en-US" sz="2400" b="1">
                <a:solidFill>
                  <a:schemeClr val="tx1">
                    <a:lumMod val="95000"/>
                    <a:lumOff val="5000"/>
                  </a:schemeClr>
                </a:solidFill>
                <a:sym typeface="+mn-ea"/>
              </a:rPr>
              <a:t>市场经济的考验。</a:t>
            </a:r>
            <a:endParaRPr lang="zh-CN" altLang="en-US" sz="2400" b="1">
              <a:solidFill>
                <a:schemeClr val="tx1">
                  <a:lumMod val="95000"/>
                  <a:lumOff val="5000"/>
                </a:schemeClr>
              </a:solidFill>
              <a:sym typeface="+mn-ea"/>
            </a:endParaRPr>
          </a:p>
          <a:p>
            <a:r>
              <a:rPr lang="zh-CN" altLang="en-US" sz="2400" b="1">
                <a:solidFill>
                  <a:schemeClr val="tx1">
                    <a:lumMod val="95000"/>
                    <a:lumOff val="5000"/>
                  </a:schemeClr>
                </a:solidFill>
                <a:sym typeface="+mn-ea"/>
              </a:rPr>
              <a:t>（</a:t>
            </a:r>
            <a:r>
              <a:rPr lang="en-US" altLang="zh-CN" sz="2400" b="1">
                <a:solidFill>
                  <a:schemeClr val="tx1">
                    <a:lumMod val="95000"/>
                    <a:lumOff val="5000"/>
                  </a:schemeClr>
                </a:solidFill>
                <a:sym typeface="+mn-ea"/>
              </a:rPr>
              <a:t>4</a:t>
            </a:r>
            <a:r>
              <a:rPr lang="zh-CN" altLang="en-US" sz="2400" b="1">
                <a:solidFill>
                  <a:schemeClr val="tx1">
                    <a:lumMod val="95000"/>
                    <a:lumOff val="5000"/>
                  </a:schemeClr>
                </a:solidFill>
                <a:sym typeface="+mn-ea"/>
              </a:rPr>
              <a:t>）</a:t>
            </a:r>
            <a:r>
              <a:rPr lang="en-US" altLang="zh-CN" sz="2400" b="1">
                <a:solidFill>
                  <a:schemeClr val="tx1">
                    <a:lumMod val="95000"/>
                    <a:lumOff val="5000"/>
                  </a:schemeClr>
                </a:solidFill>
                <a:sym typeface="+mn-ea"/>
              </a:rPr>
              <a:t>有效应</a:t>
            </a:r>
            <a:r>
              <a:rPr lang="zh-CN" altLang="en-US" sz="2400" b="1">
                <a:solidFill>
                  <a:schemeClr val="tx1">
                    <a:lumMod val="95000"/>
                    <a:lumOff val="5000"/>
                  </a:schemeClr>
                </a:solidFill>
                <a:sym typeface="+mn-ea"/>
              </a:rPr>
              <a:t>对</a:t>
            </a:r>
            <a:r>
              <a:rPr lang="en-US" altLang="zh-CN" sz="2400" b="1">
                <a:solidFill>
                  <a:schemeClr val="tx1">
                    <a:lumMod val="95000"/>
                    <a:lumOff val="5000"/>
                  </a:schemeClr>
                </a:solidFill>
                <a:sym typeface="+mn-ea"/>
              </a:rPr>
              <a:t>外部环境</a:t>
            </a:r>
            <a:r>
              <a:rPr lang="zh-CN" altLang="en-US" sz="2400" b="1">
                <a:solidFill>
                  <a:schemeClr val="tx1">
                    <a:lumMod val="95000"/>
                    <a:lumOff val="5000"/>
                  </a:schemeClr>
                </a:solidFill>
                <a:sym typeface="+mn-ea"/>
              </a:rPr>
              <a:t>的</a:t>
            </a:r>
            <a:r>
              <a:rPr lang="en-US" altLang="zh-CN" sz="2400" b="1">
                <a:solidFill>
                  <a:schemeClr val="tx1">
                    <a:lumMod val="95000"/>
                    <a:lumOff val="5000"/>
                  </a:schemeClr>
                </a:solidFill>
                <a:sym typeface="+mn-ea"/>
              </a:rPr>
              <a:t>考验</a:t>
            </a:r>
            <a:endParaRPr lang="en-US" altLang="zh-CN" sz="2400" b="1">
              <a:solidFill>
                <a:schemeClr val="tx1">
                  <a:lumMod val="95000"/>
                  <a:lumOff val="5000"/>
                </a:schemeClr>
              </a:solidFill>
              <a:sym typeface="+mn-ea"/>
            </a:endParaRPr>
          </a:p>
          <a:p>
            <a:endParaRPr lang="zh-CN" altLang="en-US" sz="2800">
              <a:solidFill>
                <a:srgbClr val="FF0000"/>
              </a:solidFill>
            </a:endParaRPr>
          </a:p>
          <a:p>
            <a:endParaRPr lang="zh-CN" altLang="en-US" sz="280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p:nvPr>
            <p:ph idx="1"/>
          </p:nvPr>
        </p:nvSpPr>
        <p:spPr/>
        <p:txBody>
          <a:bodyPr/>
          <a:p>
            <a:pPr marL="0" indent="0">
              <a:buNone/>
            </a:pPr>
            <a:r>
              <a:rPr lang="en-US" altLang="zh-CN" sz="2800" b="1" dirty="0">
                <a:solidFill>
                  <a:schemeClr val="accent1"/>
                </a:solidFill>
                <a:ea typeface="仿宋_GB2312" charset="-122"/>
                <a:sym typeface="+mn-ea"/>
              </a:rPr>
              <a:t>3</a:t>
            </a:r>
            <a:r>
              <a:rPr lang="zh-CN" altLang="en-US" sz="2800" b="1" dirty="0">
                <a:solidFill>
                  <a:schemeClr val="accent1"/>
                </a:solidFill>
                <a:ea typeface="仿宋_GB2312" charset="-122"/>
                <a:sym typeface="+mn-ea"/>
              </a:rPr>
              <a:t>、</a:t>
            </a:r>
            <a:r>
              <a:rPr lang="zh-CN" altLang="en-US" sz="2800" b="1" dirty="0">
                <a:solidFill>
                  <a:schemeClr val="accent1"/>
                </a:solidFill>
                <a:ea typeface="仿宋_GB2312" charset="-122"/>
                <a:sym typeface="+mn-ea"/>
              </a:rPr>
              <a:t>如何确保党昂扬奋进的精神状态？</a:t>
            </a:r>
            <a:endParaRPr lang="zh-CN" altLang="en-US" sz="2800" b="1" dirty="0">
              <a:solidFill>
                <a:schemeClr val="accent1"/>
              </a:solidFill>
              <a:ea typeface="仿宋_GB2312" charset="-122"/>
              <a:sym typeface="+mn-ea"/>
            </a:endParaRPr>
          </a:p>
          <a:p>
            <a:pPr marL="0" indent="0">
              <a:buNone/>
            </a:pPr>
            <a:r>
              <a:rPr lang="zh-CN" altLang="en-US" sz="2800" b="1" dirty="0">
                <a:solidFill>
                  <a:schemeClr val="accent1"/>
                </a:solidFill>
                <a:ea typeface="仿宋_GB2312" charset="-122"/>
                <a:sym typeface="+mn-ea"/>
              </a:rPr>
              <a:t>       </a:t>
            </a:r>
            <a:r>
              <a:rPr lang="zh-CN" altLang="en-US" sz="2800" b="1" dirty="0">
                <a:solidFill>
                  <a:schemeClr val="tx1">
                    <a:lumMod val="95000"/>
                    <a:lumOff val="5000"/>
                  </a:schemeClr>
                </a:solidFill>
                <a:ea typeface="仿宋_GB2312" charset="-122"/>
                <a:sym typeface="+mn-ea"/>
              </a:rPr>
              <a:t>今天的中国共产党人肩负着把中国建设成为社会主义现代化国家的历史重任：</a:t>
            </a:r>
            <a:endParaRPr lang="zh-CN" altLang="en-US" sz="2800" b="1" dirty="0">
              <a:solidFill>
                <a:schemeClr val="tx1">
                  <a:lumMod val="95000"/>
                  <a:lumOff val="5000"/>
                </a:schemeClr>
              </a:solidFill>
              <a:ea typeface="仿宋_GB2312" charset="-122"/>
              <a:sym typeface="+mn-ea"/>
            </a:endParaRPr>
          </a:p>
          <a:p>
            <a:pPr marL="0" indent="0">
              <a:buNone/>
            </a:pPr>
            <a:r>
              <a:rPr lang="en-US" altLang="zh-CN" sz="2400" b="1">
                <a:solidFill>
                  <a:schemeClr val="tx1">
                    <a:lumMod val="95000"/>
                    <a:lumOff val="5000"/>
                  </a:schemeClr>
                </a:solidFill>
                <a:sym typeface="+mn-ea"/>
              </a:rPr>
              <a:t>        </a:t>
            </a:r>
            <a:r>
              <a:rPr lang="zh-CN" altLang="en-US" sz="2400" b="1">
                <a:solidFill>
                  <a:schemeClr val="tx1">
                    <a:lumMod val="95000"/>
                    <a:lumOff val="5000"/>
                  </a:schemeClr>
                </a:solidFill>
                <a:sym typeface="+mn-ea"/>
              </a:rPr>
              <a:t>党的十八大提出了目标和任务:实现“两个一百年”目标;实现中华民族伟大复兴的“中国梦”。“两个一百年”目标:一个是在中国共产党成立一百年时全面建成小康社会，一个是在新中国成立一百年时建成富强民主文明和谐的社会主义现代化国家。</a:t>
            </a:r>
            <a:endParaRPr lang="zh-CN" altLang="en-US" sz="2400" b="1">
              <a:solidFill>
                <a:schemeClr val="tx1">
                  <a:lumMod val="95000"/>
                  <a:lumOff val="5000"/>
                </a:schemeClr>
              </a:solidFill>
              <a:sym typeface="+mn-ea"/>
            </a:endParaRPr>
          </a:p>
          <a:p>
            <a:endParaRPr lang="zh-CN" altLang="en-US" sz="2400" b="1" dirty="0">
              <a:solidFill>
                <a:schemeClr val="accent1"/>
              </a:solidFill>
              <a:ea typeface="仿宋_GB2312" charset="-122"/>
            </a:endParaRPr>
          </a:p>
          <a:p>
            <a:endParaRPr lang="zh-CN" altLang="en-US" sz="2400" b="1"/>
          </a:p>
        </p:txBody>
      </p:sp>
      <p:sp>
        <p:nvSpPr>
          <p:cNvPr id="4" name="标题 1"/>
          <p:cNvSpPr/>
          <p:nvPr/>
        </p:nvSpPr>
        <p:spPr>
          <a:xfrm>
            <a:off x="470535" y="815340"/>
            <a:ext cx="8229600" cy="76200"/>
          </a:xfrm>
          <a:prstGeom prst="rect">
            <a:avLst/>
          </a:prstGeom>
          <a:noFill/>
          <a:ln w="9525">
            <a:noFill/>
          </a:ln>
        </p:spPr>
        <p:txBody>
          <a:bodyPr anchor="ctr" anchorCtr="0"/>
          <a:lst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黑体" pitchFamily="49" charset="-122"/>
              </a:defRPr>
            </a:lvl2pPr>
            <a:lvl3pPr algn="l" rtl="0" eaLnBrk="0" fontAlgn="base" hangingPunct="0">
              <a:spcBef>
                <a:spcPct val="0"/>
              </a:spcBef>
              <a:spcAft>
                <a:spcPct val="0"/>
              </a:spcAft>
              <a:defRPr sz="2400" b="1">
                <a:solidFill>
                  <a:schemeClr val="bg1"/>
                </a:solidFill>
                <a:latin typeface="Arial" charset="0"/>
                <a:ea typeface="黑体" pitchFamily="49" charset="-122"/>
              </a:defRPr>
            </a:lvl3pPr>
            <a:lvl4pPr algn="l" rtl="0" eaLnBrk="0" fontAlgn="base" hangingPunct="0">
              <a:spcBef>
                <a:spcPct val="0"/>
              </a:spcBef>
              <a:spcAft>
                <a:spcPct val="0"/>
              </a:spcAft>
              <a:defRPr sz="2400" b="1">
                <a:solidFill>
                  <a:schemeClr val="bg1"/>
                </a:solidFill>
                <a:latin typeface="Arial" charset="0"/>
                <a:ea typeface="黑体" pitchFamily="49" charset="-122"/>
              </a:defRPr>
            </a:lvl4pPr>
            <a:lvl5pPr algn="l" rtl="0" eaLnBrk="0" fontAlgn="base" hangingPunct="0">
              <a:spcBef>
                <a:spcPct val="0"/>
              </a:spcBef>
              <a:spcAft>
                <a:spcPct val="0"/>
              </a:spcAft>
              <a:defRPr sz="2400" b="1">
                <a:solidFill>
                  <a:schemeClr val="bg1"/>
                </a:solidFill>
                <a:latin typeface="Arial" charset="0"/>
                <a:ea typeface="黑体" pitchFamily="49" charset="-122"/>
              </a:defRPr>
            </a:lvl5pPr>
            <a:lvl6pPr marL="457200" algn="l" rtl="0" eaLnBrk="0" fontAlgn="base" hangingPunct="0">
              <a:spcBef>
                <a:spcPct val="0"/>
              </a:spcBef>
              <a:spcAft>
                <a:spcPct val="0"/>
              </a:spcAft>
              <a:defRPr sz="2400" b="1">
                <a:solidFill>
                  <a:schemeClr val="bg1"/>
                </a:solidFill>
                <a:latin typeface="Arial" charset="0"/>
                <a:ea typeface="黑体" pitchFamily="49" charset="-122"/>
              </a:defRPr>
            </a:lvl6pPr>
            <a:lvl7pPr marL="914400" algn="l" rtl="0" eaLnBrk="0" fontAlgn="base" hangingPunct="0">
              <a:spcBef>
                <a:spcPct val="0"/>
              </a:spcBef>
              <a:spcAft>
                <a:spcPct val="0"/>
              </a:spcAft>
              <a:defRPr sz="2400" b="1">
                <a:solidFill>
                  <a:schemeClr val="bg1"/>
                </a:solidFill>
                <a:latin typeface="Arial" charset="0"/>
                <a:ea typeface="黑体" pitchFamily="49" charset="-122"/>
              </a:defRPr>
            </a:lvl7pPr>
            <a:lvl8pPr marL="1371600" algn="l" rtl="0" eaLnBrk="0" fontAlgn="base" hangingPunct="0">
              <a:spcBef>
                <a:spcPct val="0"/>
              </a:spcBef>
              <a:spcAft>
                <a:spcPct val="0"/>
              </a:spcAft>
              <a:defRPr sz="2400" b="1">
                <a:solidFill>
                  <a:schemeClr val="bg1"/>
                </a:solidFill>
                <a:latin typeface="Arial" charset="0"/>
                <a:ea typeface="黑体" pitchFamily="49" charset="-122"/>
              </a:defRPr>
            </a:lvl8pPr>
            <a:lvl9pPr marL="1828800" algn="l" rtl="0" eaLnBrk="0" fontAlgn="base" hangingPunct="0">
              <a:spcBef>
                <a:spcPct val="0"/>
              </a:spcBef>
              <a:spcAft>
                <a:spcPct val="0"/>
              </a:spcAft>
              <a:defRPr sz="2400" b="1">
                <a:solidFill>
                  <a:schemeClr val="bg1"/>
                </a:solidFill>
                <a:latin typeface="Arial" charset="0"/>
                <a:ea typeface="黑体" pitchFamily="49" charset="-122"/>
              </a:defRPr>
            </a:lvl9pPr>
          </a:lstStyle>
          <a:p>
            <a:r>
              <a:rPr lang="en-US" altLang="zh-CN" sz="3200" dirty="0">
                <a:ea typeface="楷体_GB2312" charset="-122"/>
                <a:sym typeface="+mn-ea"/>
              </a:rPr>
              <a:t>（一）先进政党的难题是什么</a:t>
            </a:r>
            <a:r>
              <a:rPr lang="zh-CN" altLang="en-US" sz="3200" dirty="0">
                <a:ea typeface="楷体_GB2312" charset="-122"/>
                <a:sym typeface="+mn-ea"/>
              </a:rPr>
              <a:t>？</a:t>
            </a:r>
            <a:br>
              <a:rPr lang="zh-CN" altLang="en-US" sz="3200" dirty="0">
                <a:ea typeface="楷体_GB2312" charset="-122"/>
              </a:rPr>
            </a:br>
            <a:endParaRPr lang="zh-CN" altLang="en-US" sz="3200" dirty="0">
              <a:ea typeface="楷体_GB231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1"/>
          <p:cNvSpPr txBox="1"/>
          <p:nvPr>
            <p:custDataLst>
              <p:tags r:id="rId1"/>
            </p:custDataLst>
          </p:nvPr>
        </p:nvSpPr>
        <p:spPr>
          <a:xfrm>
            <a:off x="1467485" y="1133475"/>
            <a:ext cx="6760845" cy="3941445"/>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zh-CN" altLang="en-US" dirty="0">
                <a:solidFill>
                  <a:srgbClr val="FF0000"/>
                </a:solidFill>
              </a:rPr>
              <a:t>六个</a:t>
            </a:r>
            <a:r>
              <a:rPr lang="en-US" altLang="zh-CN" dirty="0">
                <a:solidFill>
                  <a:srgbClr val="FF0000"/>
                </a:solidFill>
              </a:rPr>
              <a:t>“</a:t>
            </a:r>
            <a:r>
              <a:rPr lang="en-US" altLang="zh-CN" dirty="0">
                <a:solidFill>
                  <a:srgbClr val="FF0000"/>
                </a:solidFill>
              </a:rPr>
              <a:t>如何始终</a:t>
            </a:r>
            <a:r>
              <a:rPr lang="en-US" altLang="zh-CN" dirty="0">
                <a:solidFill>
                  <a:srgbClr val="FF0000"/>
                </a:solidFill>
              </a:rPr>
              <a:t>”</a:t>
            </a:r>
            <a:endParaRPr lang="en-US" altLang="zh-CN" dirty="0">
              <a:solidFill>
                <a:srgbClr val="FF0000"/>
              </a:solidFill>
            </a:endParaRPr>
          </a:p>
          <a:p>
            <a:pPr marL="0" indent="0">
              <a:lnSpc>
                <a:spcPct val="100000"/>
              </a:lnSpc>
              <a:buNone/>
            </a:pPr>
            <a:r>
              <a:rPr lang="en-US" altLang="zh-CN" sz="2400" dirty="0">
                <a:solidFill>
                  <a:schemeClr val="tx1"/>
                </a:solidFill>
              </a:rPr>
              <a:t>如何始终不忘初心，牢记使命；</a:t>
            </a:r>
            <a:endParaRPr lang="en-US" altLang="zh-CN" sz="2400" dirty="0">
              <a:solidFill>
                <a:schemeClr val="tx1"/>
              </a:solidFill>
            </a:endParaRPr>
          </a:p>
          <a:p>
            <a:pPr marL="0" indent="0">
              <a:lnSpc>
                <a:spcPct val="90000"/>
              </a:lnSpc>
              <a:buNone/>
            </a:pPr>
            <a:r>
              <a:rPr lang="en-US" altLang="zh-CN" sz="2400" dirty="0">
                <a:solidFill>
                  <a:schemeClr val="tx1"/>
                </a:solidFill>
              </a:rPr>
              <a:t>如何始终统一思想、统一意志、统一行动；</a:t>
            </a:r>
            <a:endParaRPr lang="en-US" altLang="zh-CN" sz="2400" dirty="0">
              <a:solidFill>
                <a:schemeClr val="tx1"/>
              </a:solidFill>
            </a:endParaRPr>
          </a:p>
          <a:p>
            <a:pPr marL="0" indent="0">
              <a:lnSpc>
                <a:spcPct val="100000"/>
              </a:lnSpc>
              <a:buNone/>
            </a:pPr>
            <a:r>
              <a:rPr lang="en-US" altLang="zh-CN" sz="2400" dirty="0">
                <a:solidFill>
                  <a:schemeClr val="tx1"/>
                </a:solidFill>
              </a:rPr>
              <a:t>如何始终具备强大的执政能力和领导水平；</a:t>
            </a:r>
            <a:endParaRPr lang="en-US" altLang="zh-CN" sz="2400" dirty="0">
              <a:solidFill>
                <a:schemeClr val="tx1"/>
              </a:solidFill>
            </a:endParaRPr>
          </a:p>
          <a:p>
            <a:pPr marL="0" indent="0">
              <a:lnSpc>
                <a:spcPct val="90000"/>
              </a:lnSpc>
              <a:buNone/>
            </a:pPr>
            <a:r>
              <a:rPr lang="en-US" altLang="zh-CN" sz="2400" dirty="0">
                <a:solidFill>
                  <a:schemeClr val="tx1"/>
                </a:solidFill>
              </a:rPr>
              <a:t>如何始终保持干事创业的精神状态；</a:t>
            </a:r>
            <a:endParaRPr lang="en-US" altLang="zh-CN" sz="2400" dirty="0">
              <a:solidFill>
                <a:schemeClr val="tx1"/>
              </a:solidFill>
            </a:endParaRPr>
          </a:p>
          <a:p>
            <a:pPr marL="0" indent="0">
              <a:lnSpc>
                <a:spcPct val="90000"/>
              </a:lnSpc>
              <a:buNone/>
            </a:pPr>
            <a:r>
              <a:rPr lang="en-US" altLang="zh-CN" sz="2400" dirty="0">
                <a:solidFill>
                  <a:schemeClr val="tx1"/>
                </a:solidFill>
              </a:rPr>
              <a:t>如何始终能够及时发现和解决自身存在的问题；</a:t>
            </a:r>
            <a:endParaRPr lang="en-US" altLang="zh-CN" sz="2400" dirty="0">
              <a:solidFill>
                <a:schemeClr val="tx1"/>
              </a:solidFill>
            </a:endParaRPr>
          </a:p>
          <a:p>
            <a:pPr marL="0" indent="0">
              <a:lnSpc>
                <a:spcPct val="90000"/>
              </a:lnSpc>
              <a:buNone/>
            </a:pPr>
            <a:r>
              <a:rPr lang="en-US" altLang="zh-CN" sz="2400" dirty="0">
                <a:solidFill>
                  <a:schemeClr val="tx1"/>
                </a:solidFill>
              </a:rPr>
              <a:t>如何始终保持风清气正的政治生态</a:t>
            </a:r>
            <a:endParaRPr lang="en-US" altLang="zh-CN" sz="2400" dirty="0">
              <a:solidFill>
                <a:schemeClr val="tx1"/>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p:nvPr>
            <p:ph type="title"/>
          </p:nvPr>
        </p:nvSpPr>
        <p:spPr>
          <a:xfrm>
            <a:off x="468313" y="96838"/>
            <a:ext cx="8229600" cy="541337"/>
          </a:xfrm>
        </p:spPr>
        <p:txBody>
          <a:bodyPr vert="horz" wrap="square" lIns="91440" tIns="45720" rIns="91440" bIns="45720" anchor="ctr" anchorCtr="0"/>
          <a:p>
            <a:r>
              <a:rPr lang="zh-CN" altLang="en-US" sz="3200" dirty="0">
                <a:ea typeface="仿宋_GB2312" charset="-122"/>
              </a:rPr>
              <a:t>（二）</a:t>
            </a:r>
            <a:r>
              <a:rPr lang="en-US" altLang="zh-CN" sz="3200" dirty="0">
                <a:ea typeface="仿宋_GB2312" charset="-122"/>
              </a:rPr>
              <a:t>如何</a:t>
            </a:r>
            <a:r>
              <a:rPr lang="zh-CN" altLang="en-US" sz="3200" dirty="0">
                <a:ea typeface="仿宋_GB2312" charset="-122"/>
              </a:rPr>
              <a:t>解决</a:t>
            </a:r>
            <a:r>
              <a:rPr lang="en-US" altLang="zh-CN" sz="3200" dirty="0">
                <a:ea typeface="仿宋_GB2312" charset="-122"/>
              </a:rPr>
              <a:t>大党独有难题 </a:t>
            </a:r>
            <a:endParaRPr lang="en-US" altLang="zh-CN" sz="3200" dirty="0">
              <a:ea typeface="仿宋_GB2312" charset="-122"/>
            </a:endParaRPr>
          </a:p>
        </p:txBody>
      </p:sp>
      <p:sp>
        <p:nvSpPr>
          <p:cNvPr id="2" name="Content Placeholder 1"/>
          <p:cNvSpPr/>
          <p:nvPr>
            <p:ph idx="1"/>
          </p:nvPr>
        </p:nvSpPr>
        <p:spPr>
          <a:xfrm>
            <a:off x="468313" y="1125538"/>
            <a:ext cx="8229600" cy="3771900"/>
          </a:xfrm>
        </p:spPr>
        <p:txBody>
          <a:bodyPr/>
          <a:p>
            <a:pPr marL="0" indent="0">
              <a:lnSpc>
                <a:spcPct val="110000"/>
              </a:lnSpc>
              <a:buNone/>
            </a:pPr>
            <a:r>
              <a:rPr lang="zh-CN" altLang="en-US" sz="2400">
                <a:solidFill>
                  <a:srgbClr val="FF0000"/>
                </a:solidFill>
              </a:rPr>
              <a:t>  1、解决大党独有难题，必须铭记前进的思想密码</a:t>
            </a:r>
            <a:endParaRPr lang="zh-CN" altLang="en-US" sz="2400">
              <a:solidFill>
                <a:srgbClr val="FF0000"/>
              </a:solidFill>
            </a:endParaRPr>
          </a:p>
          <a:p>
            <a:pPr marL="0" indent="0">
              <a:lnSpc>
                <a:spcPct val="120000"/>
              </a:lnSpc>
              <a:buNone/>
            </a:pPr>
            <a:r>
              <a:rPr lang="zh-CN" altLang="en-US" sz="2400"/>
              <a:t>     党的十八大以来，党中央已经先后开展了5次党内集中教育，即党的群众路线教育实践活动、“三严三实”专题教育、“两学一做”学习教育、“不忘初心、牢记使命”主题教育、党史学习教育。时隔两年，再度开展党内集中教育，也就是今年正在开展的学习贯彻习近平新时代中国特色社会主义思想主题教育。</a:t>
            </a:r>
            <a:endParaRPr lang="zh-CN" alt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p:nvPr>
            <p:ph type="title"/>
            <p:custDataLst>
              <p:tags r:id="rId1"/>
            </p:custDataLst>
          </p:nvPr>
        </p:nvSpPr>
        <p:spPr/>
        <p:txBody>
          <a:bodyPr/>
          <a:lstStyle/>
          <a:p>
            <a:r>
              <a:rPr lang="zh-CN" altLang="en-US" dirty="0" smtClean="0">
                <a:solidFill>
                  <a:schemeClr val="bg1"/>
                </a:solidFill>
              </a:rPr>
              <a:t>   2、解决大党独有难题，必须坚定不移全面从严治党</a:t>
            </a:r>
            <a:endParaRPr lang="zh-CN" altLang="en-US" dirty="0" smtClean="0">
              <a:solidFill>
                <a:schemeClr val="bg1"/>
              </a:solidFill>
            </a:endParaRPr>
          </a:p>
        </p:txBody>
      </p:sp>
      <p:sp>
        <p:nvSpPr>
          <p:cNvPr id="5" name="内容占位符 4"/>
          <p:cNvSpPr/>
          <p:nvPr>
            <p:ph sz="half" idx="1"/>
            <p:custDataLst>
              <p:tags r:id="rId2"/>
            </p:custDataLst>
          </p:nvPr>
        </p:nvSpPr>
        <p:spPr/>
        <p:txBody>
          <a:bodyPr/>
          <a:lstStyle/>
          <a:p>
            <a:pPr marL="0" indent="0">
              <a:buNone/>
            </a:pPr>
            <a:r>
              <a:rPr lang="en-US" altLang="zh-CN" sz="3200" dirty="0" smtClean="0">
                <a:solidFill>
                  <a:srgbClr val="FF0000"/>
                </a:solidFill>
                <a:sym typeface="+mn-ea"/>
              </a:rPr>
              <a:t>“</a:t>
            </a:r>
            <a:r>
              <a:rPr lang="zh-CN" altLang="en-US" sz="3200" dirty="0" smtClean="0">
                <a:solidFill>
                  <a:srgbClr val="FF0000"/>
                </a:solidFill>
                <a:sym typeface="+mn-ea"/>
              </a:rPr>
              <a:t>四大考验</a:t>
            </a:r>
            <a:r>
              <a:rPr lang="zh-CN" altLang="en-US" sz="3200" dirty="0" smtClean="0">
                <a:solidFill>
                  <a:srgbClr val="FF0000"/>
                </a:solidFill>
                <a:sym typeface="+mn-ea"/>
              </a:rPr>
              <a:t>”</a:t>
            </a:r>
            <a:r>
              <a:rPr lang="zh-CN" altLang="en-US" sz="3200" dirty="0" smtClean="0">
                <a:solidFill>
                  <a:srgbClr val="FF0000"/>
                </a:solidFill>
                <a:sym typeface="+mn-ea"/>
              </a:rPr>
              <a:t>：</a:t>
            </a:r>
            <a:endParaRPr lang="zh-CN" altLang="en-US" sz="3200" dirty="0" smtClean="0">
              <a:solidFill>
                <a:srgbClr val="FF0000"/>
              </a:solidFill>
              <a:sym typeface="+mn-ea"/>
            </a:endParaRPr>
          </a:p>
          <a:p>
            <a:pPr marL="0" indent="0">
              <a:buNone/>
            </a:pPr>
            <a:r>
              <a:rPr lang="en-US" altLang="zh-CN" sz="3200" dirty="0" smtClean="0">
                <a:solidFill>
                  <a:srgbClr val="FF0000"/>
                </a:solidFill>
                <a:sym typeface="+mn-ea"/>
              </a:rPr>
              <a:t>长期执政考验</a:t>
            </a:r>
            <a:endParaRPr lang="en-US" altLang="zh-CN" sz="3200" dirty="0" smtClean="0">
              <a:solidFill>
                <a:srgbClr val="FF0000"/>
              </a:solidFill>
            </a:endParaRPr>
          </a:p>
          <a:p>
            <a:pPr marL="0" indent="0">
              <a:buNone/>
            </a:pPr>
            <a:r>
              <a:rPr lang="en-US" altLang="zh-CN" sz="3200" dirty="0" smtClean="0">
                <a:solidFill>
                  <a:srgbClr val="FF0000"/>
                </a:solidFill>
                <a:sym typeface="+mn-ea"/>
              </a:rPr>
              <a:t>改革开放考验</a:t>
            </a:r>
            <a:endParaRPr lang="en-US" altLang="zh-CN" sz="3200" dirty="0" smtClean="0">
              <a:solidFill>
                <a:srgbClr val="FF0000"/>
              </a:solidFill>
            </a:endParaRPr>
          </a:p>
          <a:p>
            <a:pPr marL="0" indent="0">
              <a:buNone/>
            </a:pPr>
            <a:r>
              <a:rPr lang="en-US" altLang="zh-CN" sz="3200" dirty="0" smtClean="0">
                <a:solidFill>
                  <a:srgbClr val="FF0000"/>
                </a:solidFill>
                <a:sym typeface="+mn-ea"/>
              </a:rPr>
              <a:t>市场经济考验</a:t>
            </a:r>
            <a:endParaRPr lang="en-US" altLang="zh-CN" sz="3200" dirty="0" smtClean="0">
              <a:solidFill>
                <a:srgbClr val="FF0000"/>
              </a:solidFill>
              <a:sym typeface="+mn-ea"/>
            </a:endParaRPr>
          </a:p>
          <a:p>
            <a:pPr marL="0" indent="0">
              <a:buNone/>
            </a:pPr>
            <a:r>
              <a:rPr lang="en-US" altLang="zh-CN" sz="3200" dirty="0" smtClean="0">
                <a:solidFill>
                  <a:srgbClr val="FF0000"/>
                </a:solidFill>
                <a:sym typeface="+mn-ea"/>
              </a:rPr>
              <a:t> 外部环境考验</a:t>
            </a:r>
            <a:endParaRPr lang="zh-CN" altLang="en-US" sz="3200" dirty="0" smtClean="0">
              <a:solidFill>
                <a:schemeClr val="tx1"/>
              </a:solidFill>
            </a:endParaRPr>
          </a:p>
        </p:txBody>
      </p:sp>
      <p:sp>
        <p:nvSpPr>
          <p:cNvPr id="6" name="内容占位符 5"/>
          <p:cNvSpPr/>
          <p:nvPr>
            <p:ph sz="half" idx="2"/>
            <p:custDataLst>
              <p:tags r:id="rId3"/>
            </p:custDataLst>
          </p:nvPr>
        </p:nvSpPr>
        <p:spPr/>
        <p:txBody>
          <a:bodyPr/>
          <a:lstStyle/>
          <a:p>
            <a:pPr marL="0" indent="0">
              <a:buNone/>
            </a:pPr>
            <a:r>
              <a:rPr lang="zh-CN" altLang="en-US" sz="3200" dirty="0" smtClean="0">
                <a:solidFill>
                  <a:srgbClr val="FF0000"/>
                </a:solidFill>
                <a:sym typeface="+mn-ea"/>
              </a:rPr>
              <a:t>“</a:t>
            </a:r>
            <a:r>
              <a:rPr lang="zh-CN" altLang="en-US" sz="3200" dirty="0" smtClean="0">
                <a:solidFill>
                  <a:srgbClr val="FF0000"/>
                </a:solidFill>
                <a:sym typeface="+mn-ea"/>
              </a:rPr>
              <a:t>四种危险</a:t>
            </a:r>
            <a:r>
              <a:rPr lang="zh-CN" altLang="en-US" sz="3200" dirty="0" smtClean="0">
                <a:solidFill>
                  <a:srgbClr val="FF0000"/>
                </a:solidFill>
                <a:sym typeface="+mn-ea"/>
              </a:rPr>
              <a:t>”</a:t>
            </a:r>
            <a:r>
              <a:rPr lang="zh-CN" altLang="en-US" sz="3200" dirty="0" smtClean="0">
                <a:solidFill>
                  <a:srgbClr val="FF0000"/>
                </a:solidFill>
                <a:sym typeface="+mn-ea"/>
              </a:rPr>
              <a:t>：</a:t>
            </a:r>
            <a:endParaRPr lang="zh-CN" altLang="en-US" sz="3200" dirty="0" smtClean="0">
              <a:solidFill>
                <a:srgbClr val="FF0000"/>
              </a:solidFill>
              <a:sym typeface="+mn-ea"/>
            </a:endParaRPr>
          </a:p>
          <a:p>
            <a:pPr marL="0" indent="0">
              <a:buNone/>
            </a:pPr>
            <a:r>
              <a:rPr lang="en-US" altLang="zh-CN" sz="3200" dirty="0" smtClean="0">
                <a:solidFill>
                  <a:srgbClr val="FF0000"/>
                </a:solidFill>
                <a:sym typeface="+mn-ea"/>
              </a:rPr>
              <a:t>精神倦怠危险</a:t>
            </a:r>
            <a:endParaRPr lang="en-US" altLang="zh-CN" sz="3200" dirty="0" smtClean="0">
              <a:solidFill>
                <a:srgbClr val="FF0000"/>
              </a:solidFill>
            </a:endParaRPr>
          </a:p>
          <a:p>
            <a:pPr marL="0" indent="0">
              <a:buNone/>
            </a:pPr>
            <a:r>
              <a:rPr lang="en-US" altLang="zh-CN" sz="3200" dirty="0" smtClean="0">
                <a:solidFill>
                  <a:srgbClr val="FF0000"/>
                </a:solidFill>
                <a:sym typeface="+mn-ea"/>
              </a:rPr>
              <a:t>能力不足危险</a:t>
            </a:r>
            <a:endParaRPr lang="en-US" altLang="zh-CN" sz="3200" dirty="0" smtClean="0">
              <a:solidFill>
                <a:srgbClr val="FF0000"/>
              </a:solidFill>
            </a:endParaRPr>
          </a:p>
          <a:p>
            <a:pPr marL="0" indent="0">
              <a:buNone/>
            </a:pPr>
            <a:r>
              <a:rPr lang="en-US" altLang="zh-CN" sz="3200" dirty="0" smtClean="0">
                <a:solidFill>
                  <a:srgbClr val="FF0000"/>
                </a:solidFill>
                <a:sym typeface="+mn-ea"/>
              </a:rPr>
              <a:t>脱离群众危险</a:t>
            </a:r>
            <a:endParaRPr lang="en-US" altLang="zh-CN" sz="3200" dirty="0" smtClean="0">
              <a:solidFill>
                <a:srgbClr val="FF0000"/>
              </a:solidFill>
              <a:sym typeface="+mn-ea"/>
            </a:endParaRPr>
          </a:p>
          <a:p>
            <a:pPr marL="0" indent="0">
              <a:buNone/>
            </a:pPr>
            <a:r>
              <a:rPr lang="en-US" altLang="zh-CN" sz="3200" dirty="0" smtClean="0">
                <a:solidFill>
                  <a:srgbClr val="FF0000"/>
                </a:solidFill>
                <a:sym typeface="+mn-ea"/>
              </a:rPr>
              <a:t>消极腐败危险</a:t>
            </a:r>
            <a:endParaRPr lang="zh-CN" altLang="en-US" sz="32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p:nvPr>
            <p:ph type="title"/>
            <p:custDataLst>
              <p:tags r:id="rId1"/>
            </p:custDataLst>
          </p:nvPr>
        </p:nvSpPr>
        <p:spPr/>
        <p:txBody>
          <a:bodyPr/>
          <a:lstStyle/>
          <a:p>
            <a:r>
              <a:rPr lang="zh-CN" altLang="en-US" sz="3200" dirty="0">
                <a:ea typeface="仿宋_GB2312" charset="-122"/>
                <a:sym typeface="+mn-ea"/>
              </a:rPr>
              <a:t>（二）</a:t>
            </a:r>
            <a:r>
              <a:rPr lang="en-US" altLang="zh-CN" sz="3200" dirty="0">
                <a:ea typeface="仿宋_GB2312" charset="-122"/>
                <a:sym typeface="+mn-ea"/>
              </a:rPr>
              <a:t>如何</a:t>
            </a:r>
            <a:r>
              <a:rPr lang="zh-CN" altLang="en-US" sz="3200" dirty="0">
                <a:ea typeface="仿宋_GB2312" charset="-122"/>
                <a:sym typeface="+mn-ea"/>
              </a:rPr>
              <a:t>解决</a:t>
            </a:r>
            <a:r>
              <a:rPr lang="en-US" altLang="zh-CN" sz="3200" dirty="0">
                <a:ea typeface="仿宋_GB2312" charset="-122"/>
                <a:sym typeface="+mn-ea"/>
              </a:rPr>
              <a:t>大党独有难题 </a:t>
            </a:r>
            <a:endParaRPr lang="zh-CN" altLang="en-US" sz="3200" dirty="0" smtClean="0">
              <a:solidFill>
                <a:schemeClr val="bg1"/>
              </a:solidFill>
            </a:endParaRPr>
          </a:p>
        </p:txBody>
      </p:sp>
      <p:sp>
        <p:nvSpPr>
          <p:cNvPr id="4" name="内容占位符 3"/>
          <p:cNvSpPr/>
          <p:nvPr>
            <p:ph idx="1"/>
            <p:custDataLst>
              <p:tags r:id="rId2"/>
            </p:custDataLst>
          </p:nvPr>
        </p:nvSpPr>
        <p:spPr/>
        <p:txBody>
          <a:bodyPr/>
          <a:lstStyle/>
          <a:p>
            <a:pPr marL="0" indent="0">
              <a:lnSpc>
                <a:spcPct val="140000"/>
              </a:lnSpc>
              <a:buNone/>
            </a:pPr>
            <a:r>
              <a:rPr lang="zh-CN" altLang="en-US" sz="2800" dirty="0" smtClean="0">
                <a:solidFill>
                  <a:srgbClr val="FF0000"/>
                </a:solidFill>
              </a:rPr>
              <a:t> 3、解决大党独有难题，必须扎实推进党风廉政建设和反腐败斗争。</a:t>
            </a:r>
            <a:endParaRPr lang="zh-CN" altLang="en-US" sz="2800" dirty="0" smtClean="0">
              <a:solidFill>
                <a:schemeClr val="tx1"/>
              </a:solidFill>
            </a:endParaRPr>
          </a:p>
          <a:p>
            <a:pPr marL="0" indent="0">
              <a:lnSpc>
                <a:spcPct val="140000"/>
              </a:lnSpc>
              <a:buNone/>
            </a:pPr>
            <a:r>
              <a:rPr lang="zh-CN" altLang="en-US" sz="2800" dirty="0" smtClean="0">
                <a:solidFill>
                  <a:schemeClr val="tx1"/>
                </a:solidFill>
              </a:rPr>
              <a:t>        重视作风建设是我党的光荣传统</a:t>
            </a:r>
            <a:endParaRPr lang="zh-CN" altLang="en-US" sz="2800" dirty="0" smtClean="0">
              <a:solidFill>
                <a:schemeClr val="tx1"/>
              </a:solidFill>
            </a:endParaRPr>
          </a:p>
          <a:p>
            <a:pPr marL="0" indent="0">
              <a:lnSpc>
                <a:spcPct val="140000"/>
              </a:lnSpc>
              <a:buNone/>
            </a:pPr>
            <a:r>
              <a:rPr lang="zh-CN" altLang="en-US" sz="2800" dirty="0" smtClean="0">
                <a:solidFill>
                  <a:schemeClr val="tx1"/>
                </a:solidFill>
              </a:rPr>
              <a:t> 毛泽东同志最早提出要加强党的作风建设</a:t>
            </a:r>
            <a:endParaRPr lang="zh-CN" altLang="en-US" sz="2800" dirty="0" smtClean="0">
              <a:solidFill>
                <a:schemeClr val="tx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p:nvPr>
            <p:ph type="title"/>
          </p:nvPr>
        </p:nvSpPr>
        <p:spPr>
          <a:xfrm>
            <a:off x="456883" y="248603"/>
            <a:ext cx="8229600" cy="541337"/>
          </a:xfrm>
        </p:spPr>
        <p:txBody>
          <a:bodyPr vert="horz" wrap="square" lIns="91440" tIns="45720" rIns="91440" bIns="45720" anchor="ctr" anchorCtr="0"/>
          <a:p>
            <a:br>
              <a:rPr lang="zh-CN" altLang="zh-CN" sz="3200" dirty="0">
                <a:ea typeface="楷体_GB2312" charset="-122"/>
              </a:rPr>
            </a:br>
            <a:r>
              <a:rPr lang="zh-CN" altLang="en-US" sz="3200" dirty="0">
                <a:ea typeface="楷体_GB2312" charset="-122"/>
              </a:rPr>
              <a:t>毛泽东同志最早提出要加强党的作风建设</a:t>
            </a:r>
            <a:br>
              <a:rPr lang="zh-CN" altLang="en-US" sz="3200" dirty="0">
                <a:solidFill>
                  <a:schemeClr val="accent1"/>
                </a:solidFill>
                <a:ea typeface="楷体_GB2312" charset="-122"/>
              </a:rPr>
            </a:br>
            <a:endParaRPr lang="zh-CN" altLang="en-US" sz="3200" dirty="0">
              <a:solidFill>
                <a:schemeClr val="accent1"/>
              </a:solidFill>
              <a:ea typeface="楷体_GB2312" charset="-122"/>
            </a:endParaRPr>
          </a:p>
        </p:txBody>
      </p:sp>
      <p:sp>
        <p:nvSpPr>
          <p:cNvPr id="8195" name="Rectangle 3"/>
          <p:cNvSpPr/>
          <p:nvPr>
            <p:ph type="body" sz="half" idx="1"/>
          </p:nvPr>
        </p:nvSpPr>
        <p:spPr/>
        <p:txBody>
          <a:bodyPr vert="horz" wrap="square" lIns="91440" tIns="45720" rIns="91440" bIns="45720" anchor="t" anchorCtr="0"/>
          <a:p>
            <a:pPr>
              <a:lnSpc>
                <a:spcPct val="90000"/>
              </a:lnSpc>
              <a:buClrTx/>
              <a:buSzTx/>
              <a:buFont typeface="Wingdings" charset="2"/>
              <a:buNone/>
            </a:pPr>
            <a:r>
              <a:rPr lang="zh-CN" altLang="en-US" sz="2400" b="1" dirty="0">
                <a:solidFill>
                  <a:schemeClr val="tx1">
                    <a:lumMod val="95000"/>
                    <a:lumOff val="5000"/>
                  </a:schemeClr>
                </a:solidFill>
                <a:latin typeface="楷体_GB2312" charset="-122"/>
                <a:ea typeface="楷体_GB2312" charset="-122"/>
              </a:rPr>
              <a:t>1、井冈山时期：三大纪律、八项注意</a:t>
            </a:r>
            <a:endParaRPr lang="zh-CN" altLang="en-US" sz="2400" b="1" dirty="0">
              <a:solidFill>
                <a:schemeClr val="tx1">
                  <a:lumMod val="95000"/>
                  <a:lumOff val="5000"/>
                </a:schemeClr>
              </a:solidFill>
              <a:latin typeface="楷体_GB2312" charset="-122"/>
              <a:ea typeface="楷体_GB2312" charset="-122"/>
            </a:endParaRPr>
          </a:p>
          <a:p>
            <a:pPr>
              <a:lnSpc>
                <a:spcPct val="90000"/>
              </a:lnSpc>
              <a:buClrTx/>
              <a:buSzTx/>
              <a:buFont typeface="Wingdings" charset="2"/>
              <a:buNone/>
            </a:pPr>
            <a:r>
              <a:rPr lang="zh-CN" altLang="en-US" sz="2400" b="1" dirty="0">
                <a:solidFill>
                  <a:schemeClr val="tx1">
                    <a:lumMod val="95000"/>
                    <a:lumOff val="5000"/>
                  </a:schemeClr>
                </a:solidFill>
                <a:latin typeface="楷体_GB2312" charset="-122"/>
                <a:ea typeface="楷体_GB2312" charset="-122"/>
              </a:rPr>
              <a:t>2、延安时期：开展</a:t>
            </a:r>
            <a:r>
              <a:rPr lang="zh-CN" altLang="en-US" sz="2400" b="1" u="sng" dirty="0">
                <a:solidFill>
                  <a:schemeClr val="tx1">
                    <a:lumMod val="95000"/>
                    <a:lumOff val="5000"/>
                  </a:schemeClr>
                </a:solidFill>
                <a:latin typeface="楷体_GB2312" charset="-122"/>
                <a:ea typeface="楷体_GB2312" charset="-122"/>
              </a:rPr>
              <a:t>延安整风运动，</a:t>
            </a:r>
            <a:r>
              <a:rPr lang="zh-CN" altLang="en-US" sz="2400" b="1" dirty="0">
                <a:solidFill>
                  <a:schemeClr val="tx1">
                    <a:lumMod val="95000"/>
                    <a:lumOff val="5000"/>
                  </a:schemeClr>
                </a:solidFill>
                <a:latin typeface="楷体_GB2312" charset="-122"/>
                <a:ea typeface="楷体_GB2312" charset="-122"/>
              </a:rPr>
              <a:t>提出我党的</a:t>
            </a:r>
            <a:r>
              <a:rPr lang="zh-CN" altLang="en-US" sz="2400" b="1" u="sng" dirty="0">
                <a:solidFill>
                  <a:schemeClr val="tx1">
                    <a:lumMod val="95000"/>
                    <a:lumOff val="5000"/>
                  </a:schemeClr>
                </a:solidFill>
                <a:latin typeface="楷体_GB2312" charset="-122"/>
                <a:ea typeface="楷体_GB2312" charset="-122"/>
              </a:rPr>
              <a:t>三大优良作风</a:t>
            </a:r>
            <a:r>
              <a:rPr lang="zh-CN" altLang="en-US" sz="2400" b="1" dirty="0">
                <a:solidFill>
                  <a:schemeClr val="tx1">
                    <a:lumMod val="95000"/>
                    <a:lumOff val="5000"/>
                  </a:schemeClr>
                </a:solidFill>
                <a:latin typeface="楷体_GB2312" charset="-122"/>
                <a:ea typeface="楷体_GB2312" charset="-122"/>
              </a:rPr>
              <a:t>：</a:t>
            </a:r>
            <a:r>
              <a:rPr lang="zh-CN" altLang="en-US" sz="2400" b="1" u="sng" dirty="0">
                <a:solidFill>
                  <a:schemeClr val="tx1">
                    <a:lumMod val="95000"/>
                    <a:lumOff val="5000"/>
                  </a:schemeClr>
                </a:solidFill>
                <a:latin typeface="楷体_GB2312" charset="-122"/>
                <a:ea typeface="楷体_GB2312" charset="-122"/>
              </a:rPr>
              <a:t>理论和实践相结合的作风，密切联系群众的作风，以及批评和自我批评的作风。</a:t>
            </a:r>
            <a:endParaRPr lang="zh-CN" altLang="en-US" sz="2400" b="1" u="sng" dirty="0">
              <a:solidFill>
                <a:schemeClr val="tx1">
                  <a:lumMod val="95000"/>
                  <a:lumOff val="5000"/>
                </a:schemeClr>
              </a:solidFill>
              <a:latin typeface="楷体_GB2312" charset="-122"/>
              <a:ea typeface="楷体_GB2312" charset="-122"/>
            </a:endParaRPr>
          </a:p>
          <a:p>
            <a:pPr>
              <a:lnSpc>
                <a:spcPct val="90000"/>
              </a:lnSpc>
              <a:buClrTx/>
              <a:buSzTx/>
              <a:buFont typeface="Wingdings" charset="2"/>
              <a:buNone/>
            </a:pPr>
            <a:r>
              <a:rPr lang="zh-CN" altLang="en-US" sz="2400" b="1" dirty="0">
                <a:solidFill>
                  <a:schemeClr val="tx1">
                    <a:lumMod val="95000"/>
                    <a:lumOff val="5000"/>
                  </a:schemeClr>
                </a:solidFill>
                <a:latin typeface="楷体_GB2312" charset="-122"/>
                <a:ea typeface="楷体_GB2312" charset="-122"/>
              </a:rPr>
              <a:t>3、西柏坡时期  ：两个务必</a:t>
            </a:r>
            <a:r>
              <a:rPr lang="zh-CN" altLang="en-US" sz="2800" b="1" dirty="0">
                <a:solidFill>
                  <a:schemeClr val="tx1">
                    <a:lumMod val="95000"/>
                    <a:lumOff val="5000"/>
                  </a:schemeClr>
                </a:solidFill>
                <a:latin typeface="仿宋_GB2312" charset="-122"/>
                <a:ea typeface="仿宋_GB2312" charset="-122"/>
              </a:rPr>
              <a:t>        。</a:t>
            </a:r>
            <a:endParaRPr lang="zh-CN" altLang="en-US" sz="2800" b="1" dirty="0">
              <a:solidFill>
                <a:schemeClr val="tx1">
                  <a:lumMod val="95000"/>
                  <a:lumOff val="5000"/>
                </a:schemeClr>
              </a:solidFill>
              <a:latin typeface="仿宋_GB2312" charset="-122"/>
              <a:ea typeface="仿宋_GB2312" charset="-122"/>
            </a:endParaRPr>
          </a:p>
        </p:txBody>
      </p:sp>
      <p:pic>
        <p:nvPicPr>
          <p:cNvPr id="8196" name="Picture 4" descr="u=3790882334,2131116620&amp;fm=23&amp;gp=0[1]"/>
          <p:cNvPicPr>
            <a:picLocks noChangeAspect="1"/>
          </p:cNvPicPr>
          <p:nvPr>
            <p:ph sz="half" idx="2"/>
          </p:nvPr>
        </p:nvPicPr>
        <p:blipFill>
          <a:blip r:embed="rId1"/>
          <a:srcRect/>
          <a:stretch>
            <a:fillRect/>
          </a:stretch>
        </p:blipFill>
        <p:spPr>
          <a:xfrm>
            <a:off x="4572000" y="1632903"/>
            <a:ext cx="3671888" cy="3144837"/>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p:nvPr>
            <p:ph type="body" sz="half" idx="4294967295"/>
          </p:nvPr>
        </p:nvSpPr>
        <p:spPr>
          <a:xfrm>
            <a:off x="395288" y="1130300"/>
            <a:ext cx="4038600" cy="3771900"/>
          </a:xfrm>
        </p:spPr>
        <p:txBody>
          <a:bodyPr vert="horz" wrap="square" lIns="91440" tIns="45720" rIns="91440" bIns="45720" anchor="t" anchorCtr="0"/>
          <a:lstStyle>
            <a:lvl1pPr lvl="0">
              <a:buClrTx/>
              <a:buSzTx/>
              <a:buFont typeface="Wingdings" charset="2"/>
              <a:defRPr sz="1800"/>
            </a:lvl1pPr>
            <a:lvl2pPr lvl="1">
              <a:buClrTx/>
              <a:buSzTx/>
              <a:buFont typeface="Wingdings" charset="2"/>
              <a:defRPr sz="2400"/>
            </a:lvl2pPr>
            <a:lvl3pPr lvl="2">
              <a:buClrTx/>
              <a:buSzTx/>
              <a:buFont typeface="Wingdings" charset="2"/>
              <a:defRPr sz="1400"/>
            </a:lvl3pPr>
            <a:lvl4pPr lvl="3">
              <a:buClrTx/>
              <a:buSzTx/>
              <a:buFont typeface="Wingdings" charset="2"/>
              <a:defRPr sz="1200"/>
            </a:lvl4pPr>
            <a:lvl5pPr lvl="4">
              <a:buClrTx/>
              <a:buSzTx/>
              <a:buFont typeface="Wingdings" charset="2"/>
              <a:defRPr sz="1200"/>
            </a:lvl5pPr>
          </a:lstStyle>
          <a:p>
            <a:pPr lvl="0">
              <a:buNone/>
            </a:pPr>
            <a:r>
              <a:rPr lang="zh-CN" altLang="en-US" dirty="0">
                <a:solidFill>
                  <a:schemeClr val="tx1">
                    <a:lumMod val="95000"/>
                    <a:lumOff val="5000"/>
                  </a:schemeClr>
                </a:solidFill>
              </a:rPr>
              <a:t>          </a:t>
            </a:r>
            <a:r>
              <a:rPr lang="zh-CN" altLang="en-US" sz="2800" b="1" dirty="0">
                <a:solidFill>
                  <a:schemeClr val="tx1">
                    <a:lumMod val="95000"/>
                    <a:lumOff val="5000"/>
                  </a:schemeClr>
                </a:solidFill>
                <a:latin typeface="仿宋_GB2312" charset="-122"/>
                <a:ea typeface="仿宋_GB2312" charset="-122"/>
              </a:rPr>
              <a:t> 新中国成立前夕, 毛泽东告诫全党要做到</a:t>
            </a:r>
            <a:r>
              <a:rPr lang="zh-CN" altLang="en-US" sz="2800" b="1" u="sng" dirty="0">
                <a:solidFill>
                  <a:schemeClr val="tx1">
                    <a:lumMod val="95000"/>
                    <a:lumOff val="5000"/>
                  </a:schemeClr>
                </a:solidFill>
                <a:latin typeface="仿宋_GB2312" charset="-122"/>
                <a:ea typeface="仿宋_GB2312" charset="-122"/>
              </a:rPr>
              <a:t>两个务必</a:t>
            </a:r>
            <a:r>
              <a:rPr lang="zh-CN" altLang="en-US" sz="2800" b="1" dirty="0">
                <a:solidFill>
                  <a:schemeClr val="tx1">
                    <a:lumMod val="95000"/>
                    <a:lumOff val="5000"/>
                  </a:schemeClr>
                </a:solidFill>
                <a:latin typeface="仿宋_GB2312" charset="-122"/>
                <a:ea typeface="仿宋_GB2312" charset="-122"/>
              </a:rPr>
              <a:t>——务必保持谦虚、谨慎、不骄不躁的作风；务必保持艰苦奋斗的作风。</a:t>
            </a:r>
            <a:endParaRPr lang="zh-CN" altLang="en-US" sz="2800" b="1" dirty="0">
              <a:solidFill>
                <a:schemeClr val="tx1">
                  <a:lumMod val="95000"/>
                  <a:lumOff val="5000"/>
                </a:schemeClr>
              </a:solidFill>
              <a:latin typeface="仿宋_GB2312" charset="-122"/>
              <a:ea typeface="仿宋_GB2312" charset="-122"/>
            </a:endParaRPr>
          </a:p>
        </p:txBody>
      </p:sp>
      <p:pic>
        <p:nvPicPr>
          <p:cNvPr id="9219" name="Picture 3" descr="u=1681767132,1252031788&amp;fm=21&amp;gp=0[1]"/>
          <p:cNvPicPr>
            <a:picLocks noChangeAspect="1"/>
          </p:cNvPicPr>
          <p:nvPr>
            <p:ph sz="half" idx="1"/>
          </p:nvPr>
        </p:nvPicPr>
        <p:blipFill>
          <a:blip r:embed="rId1"/>
          <a:srcRect/>
          <a:stretch>
            <a:fillRect/>
          </a:stretch>
        </p:blipFill>
        <p:spPr>
          <a:xfrm>
            <a:off x="4718050" y="1851025"/>
            <a:ext cx="3240088" cy="316865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2"/>
          <p:cNvSpPr/>
          <p:nvPr>
            <p:ph type="body" sz="half" idx="4294967295"/>
          </p:nvPr>
        </p:nvSpPr>
        <p:spPr>
          <a:xfrm>
            <a:off x="539750" y="1201738"/>
            <a:ext cx="4787900" cy="3771900"/>
          </a:xfrm>
        </p:spPr>
        <p:txBody>
          <a:bodyPr vert="horz" wrap="square" lIns="91440" tIns="45720" rIns="91440" bIns="45720" anchor="t" anchorCtr="0"/>
          <a:lstStyle>
            <a:lvl1pPr lvl="0">
              <a:buClrTx/>
              <a:buSzTx/>
              <a:buFont typeface="Wingdings" charset="2"/>
              <a:defRPr sz="1800"/>
            </a:lvl1pPr>
            <a:lvl2pPr lvl="1">
              <a:buClrTx/>
              <a:buSzTx/>
              <a:buFont typeface="Wingdings" charset="2"/>
              <a:defRPr sz="2400"/>
            </a:lvl2pPr>
            <a:lvl3pPr lvl="2">
              <a:buClrTx/>
              <a:buSzTx/>
              <a:buFont typeface="Wingdings" charset="2"/>
              <a:defRPr sz="1400"/>
            </a:lvl3pPr>
            <a:lvl4pPr lvl="3">
              <a:buClrTx/>
              <a:buSzTx/>
              <a:buFont typeface="Wingdings" charset="2"/>
              <a:defRPr sz="1200"/>
            </a:lvl4pPr>
            <a:lvl5pPr lvl="4">
              <a:buClrTx/>
              <a:buSzTx/>
              <a:buFont typeface="Wingdings" charset="2"/>
              <a:defRPr sz="1200"/>
            </a:lvl5pPr>
          </a:lstStyle>
          <a:p>
            <a:pPr lvl="0">
              <a:buNone/>
            </a:pPr>
            <a:r>
              <a:rPr lang="zh-CN" altLang="en-US" sz="2800" b="1" dirty="0">
                <a:solidFill>
                  <a:schemeClr val="tx1">
                    <a:lumMod val="95000"/>
                    <a:lumOff val="5000"/>
                  </a:schemeClr>
                </a:solidFill>
                <a:latin typeface="仿宋_GB2312" charset="-122"/>
                <a:ea typeface="仿宋_GB2312" charset="-122"/>
              </a:rPr>
              <a:t>     建国初期：1951年底，在全党开展了三反运动——反贪污、反浪费、反官僚主义。</a:t>
            </a:r>
            <a:endParaRPr lang="zh-CN" altLang="en-US" sz="2800" b="1" dirty="0">
              <a:solidFill>
                <a:schemeClr val="tx1">
                  <a:lumMod val="95000"/>
                  <a:lumOff val="5000"/>
                </a:schemeClr>
              </a:solidFill>
              <a:latin typeface="仿宋_GB2312" charset="-122"/>
              <a:ea typeface="仿宋_GB2312" charset="-122"/>
            </a:endParaRPr>
          </a:p>
        </p:txBody>
      </p:sp>
      <p:pic>
        <p:nvPicPr>
          <p:cNvPr id="10243" name="Picture 3" descr="u=1536429487,2427599143&amp;fm=15&amp;gp=0[1]"/>
          <p:cNvPicPr>
            <a:picLocks noChangeAspect="1"/>
          </p:cNvPicPr>
          <p:nvPr>
            <p:ph sz="half" idx="1"/>
          </p:nvPr>
        </p:nvPicPr>
        <p:blipFill>
          <a:blip r:embed="rId1"/>
          <a:srcRect/>
          <a:stretch>
            <a:fillRect/>
          </a:stretch>
        </p:blipFill>
        <p:spPr>
          <a:xfrm>
            <a:off x="5076825" y="2282825"/>
            <a:ext cx="2663825" cy="2447925"/>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p:nvPr>
            <p:ph type="title"/>
          </p:nvPr>
        </p:nvSpPr>
        <p:spPr>
          <a:xfrm>
            <a:off x="456883" y="292418"/>
            <a:ext cx="8229600" cy="541337"/>
          </a:xfrm>
        </p:spPr>
        <p:txBody>
          <a:bodyPr vert="horz" wrap="square" lIns="91440" tIns="45720" rIns="91440" bIns="45720" anchor="ctr" anchorCtr="0"/>
          <a:p>
            <a:r>
              <a:rPr lang="zh-CN" altLang="en-US" sz="3200" dirty="0"/>
              <a:t>当前党员队伍作风的现状和存在的问题</a:t>
            </a:r>
            <a:endParaRPr lang="zh-CN" altLang="en-US" sz="3200" dirty="0"/>
          </a:p>
        </p:txBody>
      </p:sp>
      <p:sp>
        <p:nvSpPr>
          <p:cNvPr id="16387" name="Rectangle 3"/>
          <p:cNvSpPr/>
          <p:nvPr>
            <p:ph idx="1"/>
          </p:nvPr>
        </p:nvSpPr>
        <p:spPr/>
        <p:txBody>
          <a:bodyPr vert="horz" wrap="square" lIns="91440" tIns="45720" rIns="91440" bIns="45720" anchor="t" anchorCtr="0"/>
          <a:p>
            <a:pPr>
              <a:buNone/>
            </a:pPr>
            <a:r>
              <a:rPr lang="zh-CN" altLang="en-US" sz="2800" b="1" dirty="0">
                <a:solidFill>
                  <a:srgbClr val="FF0000"/>
                </a:solidFill>
                <a:ea typeface="楷体_GB2312" charset="-122"/>
              </a:rPr>
              <a:t>（一）破窗效应</a:t>
            </a:r>
            <a:endParaRPr lang="zh-CN" altLang="en-US" sz="2800" b="1" dirty="0">
              <a:solidFill>
                <a:srgbClr val="FF0000"/>
              </a:solidFill>
              <a:ea typeface="楷体_GB2312" charset="-122"/>
            </a:endParaRPr>
          </a:p>
        </p:txBody>
      </p:sp>
      <p:sp>
        <p:nvSpPr>
          <p:cNvPr id="16388" name="Text Box 4"/>
          <p:cNvSpPr txBox="1"/>
          <p:nvPr/>
        </p:nvSpPr>
        <p:spPr>
          <a:xfrm>
            <a:off x="685800" y="1788795"/>
            <a:ext cx="7869555" cy="3383280"/>
          </a:xfrm>
          <a:prstGeom prst="rect">
            <a:avLst/>
          </a:prstGeom>
          <a:noFill/>
          <a:ln w="9525">
            <a:noFill/>
          </a:ln>
        </p:spPr>
        <p:txBody>
          <a:bodyPr wrap="square">
            <a:spAutoFit/>
          </a:bodyPr>
          <a:p>
            <a:r>
              <a:rPr lang="en-US" altLang="zh-CN" sz="2000" b="1" dirty="0">
                <a:solidFill>
                  <a:schemeClr val="tx1">
                    <a:lumMod val="95000"/>
                    <a:lumOff val="5000"/>
                  </a:schemeClr>
                </a:solidFill>
                <a:latin typeface="楷体_GB2312" charset="-122"/>
                <a:ea typeface="楷体_GB2312" charset="-122"/>
              </a:rPr>
              <a:t>    </a:t>
            </a:r>
            <a:r>
              <a:rPr lang="zh-CN" altLang="en-US" sz="2800" b="1" dirty="0">
                <a:solidFill>
                  <a:schemeClr val="tx1">
                    <a:lumMod val="95000"/>
                    <a:lumOff val="5000"/>
                  </a:schemeClr>
                </a:solidFill>
                <a:latin typeface="楷体_GB2312" charset="-122"/>
                <a:ea typeface="楷体_GB2312" charset="-122"/>
              </a:rPr>
              <a:t>环境中的不良现象如果被放任存在，会诱使人们仿效，甚至变本加厉</a:t>
            </a:r>
            <a:r>
              <a:rPr lang="zh-CN" altLang="en-US" sz="2800" b="1" dirty="0">
                <a:solidFill>
                  <a:schemeClr val="tx1">
                    <a:lumMod val="95000"/>
                    <a:lumOff val="5000"/>
                  </a:schemeClr>
                </a:solidFill>
                <a:latin typeface="Arial" charset="0"/>
              </a:rPr>
              <a:t>。</a:t>
            </a:r>
            <a:endParaRPr lang="zh-CN" altLang="en-US" sz="2800" b="1" dirty="0">
              <a:solidFill>
                <a:schemeClr val="tx1">
                  <a:lumMod val="95000"/>
                  <a:lumOff val="5000"/>
                </a:schemeClr>
              </a:solidFill>
              <a:latin typeface="Arial" charset="0"/>
            </a:endParaRPr>
          </a:p>
          <a:p>
            <a:endParaRPr lang="zh-CN" altLang="en-US" sz="2800" b="1" dirty="0">
              <a:solidFill>
                <a:schemeClr val="tx1">
                  <a:lumMod val="95000"/>
                  <a:lumOff val="5000"/>
                </a:schemeClr>
              </a:solidFill>
              <a:latin typeface="Arial" charset="0"/>
            </a:endParaRPr>
          </a:p>
          <a:p>
            <a:r>
              <a:rPr lang="zh-CN" altLang="en-US" sz="2800" b="1" dirty="0">
                <a:solidFill>
                  <a:srgbClr val="FF0000"/>
                </a:solidFill>
                <a:latin typeface="Arial" charset="0"/>
              </a:rPr>
              <a:t>（二）塔西佗陷阱</a:t>
            </a:r>
            <a:endParaRPr lang="zh-CN" altLang="en-US" sz="2800" b="1" dirty="0">
              <a:solidFill>
                <a:srgbClr val="FF0000"/>
              </a:solidFill>
              <a:latin typeface="Arial" charset="0"/>
            </a:endParaRPr>
          </a:p>
          <a:p>
            <a:r>
              <a:rPr lang="en-US" altLang="zh-CN" sz="2000" b="1" dirty="0">
                <a:solidFill>
                  <a:schemeClr val="tx1">
                    <a:lumMod val="95000"/>
                    <a:lumOff val="5000"/>
                  </a:schemeClr>
                </a:solidFill>
                <a:latin typeface="Arial" charset="0"/>
              </a:rPr>
              <a:t>     </a:t>
            </a:r>
            <a:endParaRPr lang="en-US" altLang="zh-CN" sz="2000" b="1" dirty="0">
              <a:solidFill>
                <a:schemeClr val="tx1">
                  <a:lumMod val="95000"/>
                  <a:lumOff val="5000"/>
                </a:schemeClr>
              </a:solidFill>
              <a:latin typeface="Arial" charset="0"/>
            </a:endParaRPr>
          </a:p>
          <a:p>
            <a:r>
              <a:rPr lang="en-US" altLang="zh-CN" sz="2000" b="1" dirty="0">
                <a:solidFill>
                  <a:schemeClr val="tx1">
                    <a:lumMod val="95000"/>
                    <a:lumOff val="5000"/>
                  </a:schemeClr>
                </a:solidFill>
                <a:latin typeface="Arial" charset="0"/>
              </a:rPr>
              <a:t>     </a:t>
            </a:r>
            <a:r>
              <a:rPr lang="zh-CN" altLang="en-US" sz="2800" b="1" dirty="0">
                <a:solidFill>
                  <a:schemeClr val="tx1">
                    <a:lumMod val="95000"/>
                    <a:lumOff val="5000"/>
                  </a:schemeClr>
                </a:solidFill>
                <a:latin typeface="Arial" charset="0"/>
              </a:rPr>
              <a:t>当一个政府失去人民信任的时候，不管这个政府干好事还是干坏事，人民都认为他是干坏事。</a:t>
            </a:r>
            <a:endParaRPr lang="zh-CN" altLang="en-US" sz="2800" b="1" dirty="0">
              <a:solidFill>
                <a:schemeClr val="tx1">
                  <a:lumMod val="95000"/>
                  <a:lumOff val="5000"/>
                </a:schemeClr>
              </a:solidFill>
              <a:latin typeface="Arial" charset="0"/>
            </a:endParaRPr>
          </a:p>
          <a:p>
            <a:endParaRPr lang="zh-CN" altLang="en-US" sz="2800" b="1" dirty="0">
              <a:solidFill>
                <a:schemeClr val="accent1"/>
              </a:solidFill>
              <a:latin typeface="Arial"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p:nvPr>
            <p:ph type="title"/>
          </p:nvPr>
        </p:nvSpPr>
        <p:spPr>
          <a:xfrm>
            <a:off x="456883" y="220663"/>
            <a:ext cx="8229600" cy="541337"/>
          </a:xfrm>
        </p:spPr>
        <p:txBody>
          <a:bodyPr vert="horz" wrap="square" lIns="91440" tIns="45720" rIns="91440" bIns="45720" anchor="ctr" anchorCtr="0"/>
          <a:p>
            <a:r>
              <a:rPr lang="zh-CN" altLang="en-US" sz="3200" dirty="0"/>
              <a:t>当前党员队伍作风的现状和存在的问题</a:t>
            </a:r>
            <a:endParaRPr lang="zh-CN" altLang="en-US" sz="3200" dirty="0"/>
          </a:p>
        </p:txBody>
      </p:sp>
      <p:sp>
        <p:nvSpPr>
          <p:cNvPr id="17411" name="Rectangle 3"/>
          <p:cNvSpPr/>
          <p:nvPr>
            <p:ph idx="1"/>
          </p:nvPr>
        </p:nvSpPr>
        <p:spPr>
          <a:xfrm>
            <a:off x="468313" y="914400"/>
            <a:ext cx="8229600" cy="3984625"/>
          </a:xfrm>
        </p:spPr>
        <p:txBody>
          <a:bodyPr vert="horz" wrap="square" lIns="91440" tIns="45720" rIns="91440" bIns="45720" anchor="t" anchorCtr="0"/>
          <a:p>
            <a:pPr latinLnBrk="0">
              <a:lnSpc>
                <a:spcPct val="110000"/>
              </a:lnSpc>
              <a:spcBef>
                <a:spcPts val="0"/>
              </a:spcBef>
            </a:pPr>
            <a:r>
              <a:rPr lang="zh-CN" altLang="en-US" sz="2200" b="1" dirty="0">
                <a:solidFill>
                  <a:schemeClr val="tx1">
                    <a:lumMod val="95000"/>
                    <a:lumOff val="5000"/>
                  </a:schemeClr>
                </a:solidFill>
                <a:latin typeface="华文宋体" charset="-122"/>
                <a:ea typeface="华文宋体" charset="-122"/>
              </a:rPr>
              <a:t>一是轻视理论，忽视学习，懒于思考，安于现状，因循守旧，无所作为，凭老方式老办法想问题、做工作，缺乏主动性和创造性；</a:t>
            </a:r>
            <a:endParaRPr lang="zh-CN" altLang="en-US" sz="2200" b="1" dirty="0">
              <a:solidFill>
                <a:schemeClr val="tx1">
                  <a:lumMod val="95000"/>
                  <a:lumOff val="5000"/>
                </a:schemeClr>
              </a:solidFill>
              <a:latin typeface="华文宋体" charset="-122"/>
              <a:ea typeface="华文宋体" charset="-122"/>
            </a:endParaRPr>
          </a:p>
          <a:p>
            <a:pPr latinLnBrk="0">
              <a:lnSpc>
                <a:spcPct val="110000"/>
              </a:lnSpc>
              <a:spcBef>
                <a:spcPts val="0"/>
              </a:spcBef>
            </a:pPr>
            <a:r>
              <a:rPr lang="zh-CN" altLang="en-US" sz="2200" b="1" dirty="0">
                <a:solidFill>
                  <a:schemeClr val="tx1">
                    <a:lumMod val="95000"/>
                    <a:lumOff val="5000"/>
                  </a:schemeClr>
                </a:solidFill>
                <a:latin typeface="华文宋体" charset="-122"/>
                <a:ea typeface="华文宋体" charset="-122"/>
              </a:rPr>
              <a:t>二是顺利时头脑发热，忘乎所以，遇到困难和挫折时，灰心丧气，畏首畏尾，患得患失，缺乏坚韧不拔和勇往直前的恒心和勇气；</a:t>
            </a:r>
            <a:endParaRPr lang="zh-CN" altLang="en-US" sz="2200" b="1" dirty="0">
              <a:solidFill>
                <a:schemeClr val="tx1">
                  <a:lumMod val="95000"/>
                  <a:lumOff val="5000"/>
                </a:schemeClr>
              </a:solidFill>
              <a:latin typeface="华文宋体" charset="-122"/>
              <a:ea typeface="华文宋体" charset="-122"/>
            </a:endParaRPr>
          </a:p>
          <a:p>
            <a:pPr latinLnBrk="0">
              <a:lnSpc>
                <a:spcPct val="110000"/>
              </a:lnSpc>
              <a:spcBef>
                <a:spcPts val="0"/>
              </a:spcBef>
            </a:pPr>
            <a:r>
              <a:rPr lang="zh-CN" altLang="en-US" sz="2200" b="1" dirty="0">
                <a:solidFill>
                  <a:schemeClr val="tx1">
                    <a:lumMod val="95000"/>
                    <a:lumOff val="5000"/>
                  </a:schemeClr>
                </a:solidFill>
                <a:latin typeface="华文宋体" charset="-122"/>
                <a:ea typeface="华文宋体" charset="-122"/>
              </a:rPr>
              <a:t>三是性情浮躁，工作飘浮，搞花架子，沽名钓誉，哗众取宠，应付上级，甚至弄虚作假、只图虚名，不务实效；</a:t>
            </a:r>
            <a:endParaRPr lang="zh-CN" altLang="en-US" sz="2200" b="1" dirty="0">
              <a:solidFill>
                <a:schemeClr val="tx1">
                  <a:lumMod val="95000"/>
                  <a:lumOff val="5000"/>
                </a:schemeClr>
              </a:solidFill>
              <a:latin typeface="华文宋体" charset="-122"/>
              <a:ea typeface="华文宋体" charset="-122"/>
            </a:endParaRPr>
          </a:p>
          <a:p>
            <a:pPr latinLnBrk="0">
              <a:lnSpc>
                <a:spcPct val="110000"/>
              </a:lnSpc>
              <a:spcBef>
                <a:spcPts val="0"/>
              </a:spcBef>
            </a:pPr>
            <a:r>
              <a:rPr lang="zh-CN" altLang="en-US" sz="2200" b="1" dirty="0">
                <a:solidFill>
                  <a:schemeClr val="tx1">
                    <a:lumMod val="95000"/>
                    <a:lumOff val="5000"/>
                  </a:schemeClr>
                </a:solidFill>
                <a:latin typeface="华文宋体" charset="-122"/>
                <a:ea typeface="华文宋体" charset="-122"/>
              </a:rPr>
              <a:t>四是缺乏敬业精神，不求有功，但求无过，工作不认真、不负责、不踏实，马马虎虎，敷衍了事，办事拖拉，效率低下；</a:t>
            </a:r>
            <a:endParaRPr lang="zh-CN" altLang="en-US" sz="2200" b="1" dirty="0">
              <a:solidFill>
                <a:schemeClr val="tx1">
                  <a:lumMod val="95000"/>
                  <a:lumOff val="5000"/>
                </a:schemeClr>
              </a:solidFill>
              <a:latin typeface="华文宋体" charset="-122"/>
              <a:ea typeface="华文宋体" charset="-122"/>
            </a:endParaRPr>
          </a:p>
          <a:p>
            <a:pPr latinLnBrk="0">
              <a:lnSpc>
                <a:spcPct val="110000"/>
              </a:lnSpc>
              <a:spcBef>
                <a:spcPts val="0"/>
              </a:spcBef>
            </a:pPr>
            <a:r>
              <a:rPr lang="zh-CN" altLang="en-US" sz="2200" b="1" dirty="0">
                <a:solidFill>
                  <a:schemeClr val="tx1">
                    <a:lumMod val="95000"/>
                    <a:lumOff val="5000"/>
                  </a:schemeClr>
                </a:solidFill>
                <a:latin typeface="华文宋体" charset="-122"/>
                <a:ea typeface="华文宋体" charset="-122"/>
              </a:rPr>
              <a:t>五是言行不一，说一套，做一套，说得多，做的少，甚至只说空话、不做实事，自己不做事，还要对做事的人品头论足；</a:t>
            </a:r>
            <a:endParaRPr lang="zh-CN" altLang="en-US" sz="2200" b="1" dirty="0">
              <a:solidFill>
                <a:schemeClr val="tx1">
                  <a:lumMod val="95000"/>
                  <a:lumOff val="5000"/>
                </a:schemeClr>
              </a:solidFill>
              <a:latin typeface="华文宋体" charset="-122"/>
              <a:ea typeface="华文宋体"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p:nvPr>
            <p:ph type="title"/>
          </p:nvPr>
        </p:nvSpPr>
        <p:spPr>
          <a:xfrm>
            <a:off x="456883" y="237808"/>
            <a:ext cx="8229600" cy="541337"/>
          </a:xfrm>
        </p:spPr>
        <p:txBody>
          <a:bodyPr vert="horz" wrap="square" lIns="91440" tIns="45720" rIns="91440" bIns="45720" anchor="ctr" anchorCtr="0"/>
          <a:p>
            <a:r>
              <a:rPr lang="zh-CN" altLang="zh-CN" sz="2800" dirty="0"/>
              <a:t> </a:t>
            </a:r>
            <a:r>
              <a:rPr lang="zh-CN" altLang="en-US" sz="3200" dirty="0"/>
              <a:t>当前党员队伍作风的现状和存在的问题</a:t>
            </a:r>
            <a:endParaRPr lang="zh-CN" altLang="en-US" sz="3200" dirty="0"/>
          </a:p>
        </p:txBody>
      </p:sp>
      <p:sp>
        <p:nvSpPr>
          <p:cNvPr id="17411" name="Rectangle 3"/>
          <p:cNvSpPr/>
          <p:nvPr>
            <p:ph idx="1"/>
          </p:nvPr>
        </p:nvSpPr>
        <p:spPr>
          <a:xfrm>
            <a:off x="468313" y="914400"/>
            <a:ext cx="8229600" cy="3984625"/>
          </a:xfrm>
        </p:spPr>
        <p:txBody>
          <a:bodyPr vert="horz" wrap="square" lIns="91440" tIns="45720" rIns="91440" bIns="45720" anchor="t" anchorCtr="0"/>
          <a:p>
            <a:pPr latinLnBrk="0">
              <a:lnSpc>
                <a:spcPct val="110000"/>
              </a:lnSpc>
              <a:spcBef>
                <a:spcPts val="0"/>
              </a:spcBef>
            </a:pPr>
            <a:r>
              <a:rPr sz="2200" b="1" dirty="0">
                <a:solidFill>
                  <a:schemeClr val="tx1">
                    <a:lumMod val="95000"/>
                    <a:lumOff val="5000"/>
                  </a:schemeClr>
                </a:solidFill>
                <a:latin typeface="华文宋体" charset="-122"/>
                <a:ea typeface="华文宋体" charset="-122"/>
                <a:cs typeface="华文宋体" charset="-122"/>
              </a:rPr>
              <a:t>六</a:t>
            </a:r>
            <a:r>
              <a:rPr lang="zh-CN" sz="2200" b="1" dirty="0">
                <a:solidFill>
                  <a:schemeClr val="tx1">
                    <a:lumMod val="95000"/>
                    <a:lumOff val="5000"/>
                  </a:schemeClr>
                </a:solidFill>
                <a:latin typeface="华文宋体" charset="-122"/>
                <a:ea typeface="华文宋体" charset="-122"/>
                <a:cs typeface="华文宋体" charset="-122"/>
              </a:rPr>
              <a:t>、</a:t>
            </a:r>
            <a:r>
              <a:rPr sz="2200" b="1" dirty="0">
                <a:solidFill>
                  <a:schemeClr val="tx1">
                    <a:lumMod val="95000"/>
                    <a:lumOff val="5000"/>
                  </a:schemeClr>
                </a:solidFill>
                <a:latin typeface="华文宋体" charset="-122"/>
                <a:ea typeface="华文宋体" charset="-122"/>
                <a:cs typeface="华文宋体" charset="-122"/>
              </a:rPr>
              <a:t>不讲党性讲交情，不讲原则讲关系，回避矛盾，一团和气，息事宁人，甚至吹吹拍拍、拉拉扯扯，搞关系，拉山头；</a:t>
            </a:r>
            <a:endParaRPr sz="2200" b="1" dirty="0">
              <a:solidFill>
                <a:schemeClr val="tx1">
                  <a:lumMod val="95000"/>
                  <a:lumOff val="5000"/>
                </a:schemeClr>
              </a:solidFill>
              <a:latin typeface="华文宋体" charset="-122"/>
              <a:ea typeface="华文宋体" charset="-122"/>
              <a:cs typeface="华文宋体" charset="-122"/>
            </a:endParaRPr>
          </a:p>
          <a:p>
            <a:pPr latinLnBrk="0">
              <a:lnSpc>
                <a:spcPct val="110000"/>
              </a:lnSpc>
              <a:spcBef>
                <a:spcPts val="0"/>
              </a:spcBef>
            </a:pPr>
            <a:r>
              <a:rPr sz="2200" b="1" dirty="0">
                <a:solidFill>
                  <a:schemeClr val="tx1">
                    <a:lumMod val="95000"/>
                    <a:lumOff val="5000"/>
                  </a:schemeClr>
                </a:solidFill>
                <a:latin typeface="华文宋体" charset="-122"/>
                <a:ea typeface="华文宋体" charset="-122"/>
                <a:cs typeface="华文宋体" charset="-122"/>
              </a:rPr>
              <a:t>七</a:t>
            </a:r>
            <a:r>
              <a:rPr lang="zh-CN" sz="2200" b="1" dirty="0">
                <a:solidFill>
                  <a:schemeClr val="tx1">
                    <a:lumMod val="95000"/>
                    <a:lumOff val="5000"/>
                  </a:schemeClr>
                </a:solidFill>
                <a:latin typeface="华文宋体" charset="-122"/>
                <a:ea typeface="华文宋体" charset="-122"/>
                <a:cs typeface="华文宋体" charset="-122"/>
              </a:rPr>
              <a:t>、</a:t>
            </a:r>
            <a:r>
              <a:rPr sz="2200" b="1" dirty="0">
                <a:solidFill>
                  <a:schemeClr val="tx1">
                    <a:lumMod val="95000"/>
                    <a:lumOff val="5000"/>
                  </a:schemeClr>
                </a:solidFill>
                <a:latin typeface="华文宋体" charset="-122"/>
                <a:ea typeface="华文宋体" charset="-122"/>
                <a:cs typeface="华文宋体" charset="-122"/>
              </a:rPr>
              <a:t>有意见当面不说，背后乱说，斤斤计较个人的恩怨得失，甚至说东道西，拨弄是非，在同志间造成隔阂；</a:t>
            </a:r>
            <a:endParaRPr sz="2200" b="1" dirty="0">
              <a:solidFill>
                <a:schemeClr val="tx1">
                  <a:lumMod val="95000"/>
                  <a:lumOff val="5000"/>
                </a:schemeClr>
              </a:solidFill>
              <a:latin typeface="华文宋体" charset="-122"/>
              <a:ea typeface="华文宋体" charset="-122"/>
              <a:cs typeface="华文宋体" charset="-122"/>
            </a:endParaRPr>
          </a:p>
          <a:p>
            <a:pPr latinLnBrk="0">
              <a:lnSpc>
                <a:spcPct val="110000"/>
              </a:lnSpc>
              <a:spcBef>
                <a:spcPts val="0"/>
              </a:spcBef>
            </a:pPr>
            <a:r>
              <a:rPr sz="2200" b="1" dirty="0">
                <a:solidFill>
                  <a:schemeClr val="tx1">
                    <a:lumMod val="95000"/>
                    <a:lumOff val="5000"/>
                  </a:schemeClr>
                </a:solidFill>
                <a:latin typeface="华文宋体" charset="-122"/>
                <a:ea typeface="华文宋体" charset="-122"/>
                <a:cs typeface="华文宋体" charset="-122"/>
              </a:rPr>
              <a:t>八</a:t>
            </a:r>
            <a:r>
              <a:rPr lang="zh-CN" sz="2200" b="1" dirty="0">
                <a:solidFill>
                  <a:schemeClr val="tx1">
                    <a:lumMod val="95000"/>
                    <a:lumOff val="5000"/>
                  </a:schemeClr>
                </a:solidFill>
                <a:latin typeface="华文宋体" charset="-122"/>
                <a:ea typeface="华文宋体" charset="-122"/>
                <a:cs typeface="华文宋体" charset="-122"/>
              </a:rPr>
              <a:t>、</a:t>
            </a:r>
            <a:r>
              <a:rPr sz="2200" b="1" dirty="0">
                <a:solidFill>
                  <a:schemeClr val="tx1">
                    <a:lumMod val="95000"/>
                    <a:lumOff val="5000"/>
                  </a:schemeClr>
                </a:solidFill>
                <a:latin typeface="华文宋体" charset="-122"/>
                <a:ea typeface="华文宋体" charset="-122"/>
                <a:cs typeface="华文宋体" charset="-122"/>
              </a:rPr>
              <a:t>各自为政，各行其是，相互不协调，不配合、不支持、不谅解，推诿扯皮，方便留给自己，困难推给别人，甚至闹无原则纠纷；</a:t>
            </a:r>
            <a:endParaRPr sz="2200" b="1" dirty="0">
              <a:solidFill>
                <a:schemeClr val="tx1">
                  <a:lumMod val="95000"/>
                  <a:lumOff val="5000"/>
                </a:schemeClr>
              </a:solidFill>
              <a:latin typeface="华文宋体" charset="-122"/>
              <a:ea typeface="华文宋体" charset="-122"/>
              <a:cs typeface="华文宋体" charset="-122"/>
            </a:endParaRPr>
          </a:p>
          <a:p>
            <a:pPr latinLnBrk="0">
              <a:lnSpc>
                <a:spcPct val="110000"/>
              </a:lnSpc>
              <a:spcBef>
                <a:spcPts val="0"/>
              </a:spcBef>
            </a:pPr>
            <a:r>
              <a:rPr sz="2200" b="1" dirty="0">
                <a:solidFill>
                  <a:schemeClr val="tx1">
                    <a:lumMod val="95000"/>
                    <a:lumOff val="5000"/>
                  </a:schemeClr>
                </a:solidFill>
                <a:latin typeface="华文宋体" charset="-122"/>
                <a:ea typeface="华文宋体" charset="-122"/>
                <a:cs typeface="华文宋体" charset="-122"/>
              </a:rPr>
              <a:t>九</a:t>
            </a:r>
            <a:r>
              <a:rPr lang="zh-CN" sz="2200" b="1" dirty="0">
                <a:solidFill>
                  <a:schemeClr val="tx1">
                    <a:lumMod val="95000"/>
                    <a:lumOff val="5000"/>
                  </a:schemeClr>
                </a:solidFill>
                <a:latin typeface="华文宋体" charset="-122"/>
                <a:ea typeface="华文宋体" charset="-122"/>
                <a:cs typeface="华文宋体" charset="-122"/>
              </a:rPr>
              <a:t>、</a:t>
            </a:r>
            <a:r>
              <a:rPr sz="2200" b="1" dirty="0">
                <a:solidFill>
                  <a:schemeClr val="tx1">
                    <a:lumMod val="95000"/>
                    <a:lumOff val="5000"/>
                  </a:schemeClr>
                </a:solidFill>
                <a:latin typeface="华文宋体" charset="-122"/>
                <a:ea typeface="华文宋体" charset="-122"/>
                <a:cs typeface="华文宋体" charset="-122"/>
              </a:rPr>
              <a:t>有了缺点或错误，自己不改正，还不让提意见，听了别人的批评，反唇相讥，暴跳如雷，老虎屁股摸不得；</a:t>
            </a:r>
            <a:endParaRPr sz="2200" b="1" dirty="0">
              <a:solidFill>
                <a:schemeClr val="tx1">
                  <a:lumMod val="95000"/>
                  <a:lumOff val="5000"/>
                </a:schemeClr>
              </a:solidFill>
              <a:latin typeface="华文宋体" charset="-122"/>
              <a:ea typeface="华文宋体" charset="-122"/>
              <a:cs typeface="华文宋体" charset="-122"/>
            </a:endParaRPr>
          </a:p>
          <a:p>
            <a:pPr latinLnBrk="0">
              <a:lnSpc>
                <a:spcPct val="110000"/>
              </a:lnSpc>
              <a:spcBef>
                <a:spcPts val="0"/>
              </a:spcBef>
            </a:pPr>
            <a:r>
              <a:rPr sz="2200" b="1" dirty="0">
                <a:solidFill>
                  <a:schemeClr val="tx1">
                    <a:lumMod val="95000"/>
                    <a:lumOff val="5000"/>
                  </a:schemeClr>
                </a:solidFill>
                <a:latin typeface="华文宋体" charset="-122"/>
                <a:ea typeface="华文宋体" charset="-122"/>
                <a:cs typeface="华文宋体" charset="-122"/>
              </a:rPr>
              <a:t>十</a:t>
            </a:r>
            <a:r>
              <a:rPr lang="zh-CN" sz="2200" b="1" dirty="0">
                <a:solidFill>
                  <a:schemeClr val="tx1">
                    <a:lumMod val="95000"/>
                    <a:lumOff val="5000"/>
                  </a:schemeClr>
                </a:solidFill>
                <a:latin typeface="华文宋体" charset="-122"/>
                <a:ea typeface="华文宋体" charset="-122"/>
                <a:cs typeface="华文宋体" charset="-122"/>
              </a:rPr>
              <a:t>、</a:t>
            </a:r>
            <a:r>
              <a:rPr sz="2200" b="1" dirty="0">
                <a:solidFill>
                  <a:schemeClr val="tx1">
                    <a:lumMod val="95000"/>
                    <a:lumOff val="5000"/>
                  </a:schemeClr>
                </a:solidFill>
                <a:latin typeface="华文宋体" charset="-122"/>
                <a:ea typeface="华文宋体" charset="-122"/>
                <a:cs typeface="华文宋体" charset="-122"/>
              </a:rPr>
              <a:t>纪律松弛，自由散漫，有令不行，有禁不止，组织决定不服从，个人意见第一，只要组织照顾，不要组织纪律。</a:t>
            </a:r>
            <a:endParaRPr sz="2200" b="1" dirty="0">
              <a:solidFill>
                <a:schemeClr val="tx1">
                  <a:lumMod val="95000"/>
                  <a:lumOff val="5000"/>
                </a:schemeClr>
              </a:solidFill>
              <a:latin typeface="华文宋体" charset="-122"/>
              <a:ea typeface="华文宋体" charset="-122"/>
              <a:cs typeface="华文宋体"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Rectangle 2"/>
          <p:cNvSpPr/>
          <p:nvPr>
            <p:ph type="title"/>
          </p:nvPr>
        </p:nvSpPr>
        <p:spPr>
          <a:xfrm>
            <a:off x="456883" y="227013"/>
            <a:ext cx="8229600" cy="541337"/>
          </a:xfrm>
        </p:spPr>
        <p:txBody>
          <a:bodyPr vert="horz" wrap="square" lIns="91440" tIns="45720" rIns="91440" bIns="45720" anchor="ctr" anchorCtr="0"/>
          <a:p>
            <a:br>
              <a:rPr lang="zh-CN" altLang="zh-CN" sz="2800" dirty="0"/>
            </a:br>
            <a:r>
              <a:rPr lang="zh-CN" altLang="en-US" sz="3200" dirty="0"/>
              <a:t>加强和改进党员队伍作风建设的措施</a:t>
            </a:r>
            <a:br>
              <a:rPr lang="zh-CN" altLang="en-US" sz="2800" dirty="0"/>
            </a:br>
            <a:endParaRPr lang="zh-CN" altLang="en-US" sz="2800" dirty="0"/>
          </a:p>
        </p:txBody>
      </p:sp>
      <p:sp>
        <p:nvSpPr>
          <p:cNvPr id="18435" name="Rectangle 3"/>
          <p:cNvSpPr/>
          <p:nvPr>
            <p:ph idx="1"/>
          </p:nvPr>
        </p:nvSpPr>
        <p:spPr/>
        <p:txBody>
          <a:bodyPr vert="horz" wrap="square" lIns="91440" tIns="45720" rIns="91440" bIns="45720" anchor="t" anchorCtr="0"/>
          <a:p>
            <a:pPr algn="l">
              <a:buNone/>
            </a:pPr>
            <a:r>
              <a:rPr lang="zh-CN" altLang="en-US" dirty="0"/>
              <a:t>       </a:t>
            </a:r>
            <a:r>
              <a:rPr lang="zh-CN" altLang="en-US" sz="2800" b="1" dirty="0">
                <a:solidFill>
                  <a:schemeClr val="tx1">
                    <a:lumMod val="95000"/>
                    <a:lumOff val="5000"/>
                  </a:schemeClr>
                </a:solidFill>
                <a:latin typeface="楷体_GB2312" charset="-122"/>
                <a:ea typeface="楷体_GB2312" charset="-122"/>
              </a:rPr>
              <a:t>第一，坚定信念，过好人生政治关。</a:t>
            </a:r>
            <a:endParaRPr lang="zh-CN" altLang="en-US" sz="2800" b="1" dirty="0">
              <a:solidFill>
                <a:schemeClr val="tx1">
                  <a:lumMod val="95000"/>
                  <a:lumOff val="5000"/>
                </a:schemeClr>
              </a:solidFill>
              <a:latin typeface="楷体_GB2312" charset="-122"/>
              <a:ea typeface="楷体_GB2312" charset="-122"/>
            </a:endParaRPr>
          </a:p>
          <a:p>
            <a:pPr algn="l">
              <a:buNone/>
            </a:pPr>
            <a:r>
              <a:rPr lang="zh-CN" altLang="en-US" sz="2800" b="1" dirty="0">
                <a:solidFill>
                  <a:schemeClr val="tx1">
                    <a:lumMod val="95000"/>
                    <a:lumOff val="5000"/>
                  </a:schemeClr>
                </a:solidFill>
                <a:latin typeface="楷体_GB2312" charset="-122"/>
                <a:ea typeface="楷体_GB2312" charset="-122"/>
              </a:rPr>
              <a:t>　 第二，锤炼品质，提高修养。</a:t>
            </a:r>
            <a:endParaRPr lang="zh-CN" altLang="en-US" sz="2800" b="1" dirty="0">
              <a:solidFill>
                <a:schemeClr val="tx1">
                  <a:lumMod val="95000"/>
                  <a:lumOff val="5000"/>
                </a:schemeClr>
              </a:solidFill>
              <a:latin typeface="楷体_GB2312" charset="-122"/>
              <a:ea typeface="楷体_GB2312" charset="-122"/>
            </a:endParaRPr>
          </a:p>
          <a:p>
            <a:pPr algn="l">
              <a:buNone/>
            </a:pPr>
            <a:r>
              <a:rPr lang="zh-CN" altLang="en-US" sz="2800" b="1" dirty="0">
                <a:solidFill>
                  <a:schemeClr val="tx1">
                    <a:lumMod val="95000"/>
                    <a:lumOff val="5000"/>
                  </a:schemeClr>
                </a:solidFill>
                <a:latin typeface="楷体_GB2312" charset="-122"/>
                <a:ea typeface="楷体_GB2312" charset="-122"/>
                <a:sym typeface="宋体" charset="-122"/>
              </a:rPr>
              <a:t>    第三，严格要求，遵纪守法。</a:t>
            </a:r>
            <a:endParaRPr lang="zh-CN" altLang="en-US" sz="2800" b="1" dirty="0">
              <a:solidFill>
                <a:schemeClr val="tx1">
                  <a:lumMod val="95000"/>
                  <a:lumOff val="5000"/>
                </a:schemeClr>
              </a:solidFill>
              <a:latin typeface="楷体_GB2312" charset="-122"/>
              <a:ea typeface="楷体_GB2312" charset="-122"/>
              <a:sym typeface="宋体" charset="-122"/>
            </a:endParaRPr>
          </a:p>
          <a:p>
            <a:pPr algn="l">
              <a:buNone/>
            </a:pPr>
            <a:r>
              <a:rPr lang="zh-CN" altLang="en-US" sz="2800" b="1" dirty="0">
                <a:solidFill>
                  <a:schemeClr val="tx1">
                    <a:lumMod val="95000"/>
                    <a:lumOff val="5000"/>
                  </a:schemeClr>
                </a:solidFill>
                <a:latin typeface="楷体_GB2312" charset="-122"/>
                <a:ea typeface="楷体_GB2312" charset="-122"/>
              </a:rPr>
              <a:t>    第四，坚持原则，慎重交友。</a:t>
            </a:r>
            <a:endParaRPr lang="zh-CN" altLang="en-US" sz="2800" b="1" dirty="0">
              <a:solidFill>
                <a:schemeClr val="tx1">
                  <a:lumMod val="95000"/>
                  <a:lumOff val="5000"/>
                </a:schemeClr>
              </a:solidFill>
              <a:latin typeface="楷体_GB2312" charset="-122"/>
              <a:ea typeface="楷体_GB2312" charset="-122"/>
            </a:endParaRPr>
          </a:p>
          <a:p>
            <a:pPr algn="l">
              <a:buNone/>
            </a:pPr>
            <a:r>
              <a:rPr lang="zh-CN" altLang="en-US" sz="2800" b="1" dirty="0">
                <a:solidFill>
                  <a:schemeClr val="tx1">
                    <a:lumMod val="95000"/>
                    <a:lumOff val="5000"/>
                  </a:schemeClr>
                </a:solidFill>
                <a:latin typeface="楷体_GB2312" charset="-122"/>
                <a:ea typeface="楷体_GB2312" charset="-122"/>
              </a:rPr>
              <a:t>　 第五，要防意如城，力戒贪欲。</a:t>
            </a:r>
            <a:endParaRPr lang="zh-CN" altLang="en-US" sz="2800" b="1" dirty="0">
              <a:solidFill>
                <a:schemeClr val="tx1">
                  <a:lumMod val="95000"/>
                  <a:lumOff val="5000"/>
                </a:schemeClr>
              </a:solidFill>
              <a:latin typeface="楷体_GB2312" charset="-122"/>
              <a:ea typeface="楷体_GB2312" charset="-122"/>
            </a:endParaRPr>
          </a:p>
          <a:p>
            <a:pPr>
              <a:buNone/>
            </a:pP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1"/>
          <p:cNvSpPr txBox="1"/>
          <p:nvPr>
            <p:custDataLst>
              <p:tags r:id="rId1"/>
            </p:custDataLst>
          </p:nvPr>
        </p:nvSpPr>
        <p:spPr>
          <a:xfrm>
            <a:off x="1467485" y="1464310"/>
            <a:ext cx="6217285" cy="3610610"/>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sz="3200" dirty="0">
                <a:solidFill>
                  <a:schemeClr val="tx1"/>
                </a:solidFill>
              </a:rPr>
              <a:t>           </a:t>
            </a:r>
            <a:r>
              <a:rPr lang="en-US" altLang="zh-CN" sz="3200" dirty="0">
                <a:solidFill>
                  <a:srgbClr val="FF0000"/>
                </a:solidFill>
              </a:rPr>
              <a:t>   </a:t>
            </a:r>
            <a:r>
              <a:rPr lang="zh-CN" altLang="en-US" sz="3200" dirty="0">
                <a:solidFill>
                  <a:srgbClr val="FF0000"/>
                </a:solidFill>
              </a:rPr>
              <a:t>三、</a:t>
            </a:r>
            <a:r>
              <a:rPr lang="en-US" altLang="zh-CN" sz="3200" dirty="0">
                <a:solidFill>
                  <a:srgbClr val="FF0000"/>
                </a:solidFill>
              </a:rPr>
              <a:t>学习目标</a:t>
            </a:r>
            <a:endParaRPr lang="en-US" altLang="zh-CN" sz="3200" dirty="0">
              <a:solidFill>
                <a:srgbClr val="FF0000"/>
              </a:solidFill>
            </a:endParaRPr>
          </a:p>
          <a:p>
            <a:pPr marL="0" indent="0">
              <a:buNone/>
            </a:pPr>
            <a:r>
              <a:rPr lang="en-US" altLang="zh-CN" sz="3200" dirty="0">
                <a:solidFill>
                  <a:schemeClr val="tx1"/>
                </a:solidFill>
              </a:rPr>
              <a:t>     </a:t>
            </a:r>
            <a:r>
              <a:rPr lang="en-US" altLang="zh-CN" sz="2400" dirty="0">
                <a:solidFill>
                  <a:srgbClr val="FF0000"/>
                </a:solidFill>
              </a:rPr>
              <a:t>自觉运用习近平新时代中国特色社会主义思想指导各项工作</a:t>
            </a:r>
            <a:r>
              <a:rPr lang="en-US" altLang="zh-CN" sz="3200" dirty="0">
                <a:solidFill>
                  <a:srgbClr val="FF0000"/>
                </a:solidFill>
              </a:rPr>
              <a:t>。</a:t>
            </a:r>
            <a:endParaRPr lang="en-US" altLang="zh-CN" sz="3200" dirty="0">
              <a:solidFill>
                <a:srgbClr val="FF0000"/>
              </a:solidFill>
            </a:endParaRPr>
          </a:p>
          <a:p>
            <a:pPr marL="0" indent="0">
              <a:buNone/>
            </a:pPr>
            <a:r>
              <a:rPr lang="en-US" altLang="zh-CN" sz="2400" dirty="0">
                <a:solidFill>
                  <a:srgbClr val="FF0000"/>
                </a:solidFill>
              </a:rPr>
              <a:t>       要通过开展主题教育，促进广大党员干部把习近平新时代中国特色社会主义思想的世界观、方法论和贯穿其中的立场观点方法转化为思想武器，内化于心、外化于行。</a:t>
            </a:r>
            <a:endParaRPr lang="en-US" altLang="zh-CN" sz="2400" dirty="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p:txBody>
          <a:bodyPr/>
          <a:lstStyle/>
          <a:p>
            <a:r>
              <a:rPr lang="zh-CN" altLang="en-US" dirty="0" smtClean="0">
                <a:solidFill>
                  <a:srgbClr val="FF0000"/>
                </a:solidFill>
              </a:rPr>
              <a:t>自觉运用习近平新时代中国特色社会主义思想指导各项工作</a:t>
            </a:r>
            <a:endParaRPr lang="zh-CN" altLang="en-US" dirty="0" smtClean="0">
              <a:solidFill>
                <a:srgbClr val="FF0000"/>
              </a:solidFill>
            </a:endParaRPr>
          </a:p>
        </p:txBody>
      </p:sp>
      <p:sp>
        <p:nvSpPr>
          <p:cNvPr id="2" name="内容占位符 3"/>
          <p:cNvSpPr/>
          <p:nvPr>
            <p:custDataLst>
              <p:tags r:id="rId3"/>
            </p:custDataLst>
          </p:nvPr>
        </p:nvSpPr>
        <p:spPr>
          <a:xfrm>
            <a:off x="399415" y="782955"/>
            <a:ext cx="8229600" cy="3211830"/>
          </a:xfrm>
          <a:prstGeom prst="rect">
            <a:avLst/>
          </a:prstGeom>
          <a:noFill/>
          <a:ln w="9525">
            <a:noFill/>
          </a:ln>
        </p:spPr>
        <p:txBody>
          <a:bodyPr/>
          <a:lstStyle>
            <a:lvl1pPr marL="342900" indent="-342900" algn="l" rtl="0" eaLnBrk="0" fontAlgn="base" hangingPunct="0">
              <a:spcBef>
                <a:spcPct val="20000"/>
              </a:spcBef>
              <a:spcAft>
                <a:spcPct val="0"/>
              </a:spcAft>
              <a:buFont typeface="Wingdings" charset="2"/>
              <a:buChar char="l"/>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charset="2"/>
              <a:buChar char="n"/>
              <a:defRPr sz="2800">
                <a:solidFill>
                  <a:schemeClr val="tx1"/>
                </a:solidFill>
                <a:latin typeface="+mn-lt"/>
                <a:ea typeface="+mn-ea"/>
              </a:defRPr>
            </a:lvl2pPr>
            <a:lvl3pPr marL="1143000" indent="-228600" algn="l" rtl="0" eaLnBrk="0" fontAlgn="base" hangingPunct="0">
              <a:spcBef>
                <a:spcPct val="20000"/>
              </a:spcBef>
              <a:spcAft>
                <a:spcPct val="0"/>
              </a:spcAft>
              <a:buFont typeface="Wingdings" charset="2"/>
              <a:buChar char="u"/>
              <a:defRPr sz="1600">
                <a:solidFill>
                  <a:schemeClr val="tx1"/>
                </a:solidFill>
                <a:latin typeface="+mn-lt"/>
                <a:ea typeface="+mn-ea"/>
              </a:defRPr>
            </a:lvl3pPr>
            <a:lvl4pPr marL="1600200" indent="-228600" algn="l" rtl="0" eaLnBrk="0" fontAlgn="base" hangingPunct="0">
              <a:spcBef>
                <a:spcPct val="20000"/>
              </a:spcBef>
              <a:spcAft>
                <a:spcPct val="0"/>
              </a:spcAft>
              <a:buFont typeface="Wingdings" charset="2"/>
              <a:buChar char="–"/>
              <a:defRPr sz="1400">
                <a:solidFill>
                  <a:schemeClr val="tx1"/>
                </a:solidFill>
                <a:latin typeface="+mn-lt"/>
                <a:ea typeface="+mn-ea"/>
              </a:defRPr>
            </a:lvl4pPr>
            <a:lvl5pPr marL="2057400" indent="-228600" algn="l" rtl="0" eaLnBrk="0" fontAlgn="base" hangingPunct="0">
              <a:spcBef>
                <a:spcPct val="20000"/>
              </a:spcBef>
              <a:spcAft>
                <a:spcPct val="0"/>
              </a:spcAft>
              <a:buFont typeface="Wingdings" charset="2"/>
              <a:buChar char="»"/>
              <a:defRPr sz="1400">
                <a:solidFill>
                  <a:schemeClr val="tx1"/>
                </a:solidFill>
                <a:latin typeface="+mn-lt"/>
                <a:ea typeface="+mn-ea"/>
              </a:defRPr>
            </a:lvl5pPr>
            <a:lvl6pPr marL="2514600" indent="-228600" algn="l" rtl="0" eaLnBrk="0" fontAlgn="base" hangingPunct="0">
              <a:spcBef>
                <a:spcPct val="20000"/>
              </a:spcBef>
              <a:spcAft>
                <a:spcPct val="0"/>
              </a:spcAft>
              <a:buFont typeface="Wingdings" charset="2"/>
              <a:buChar char="»"/>
              <a:defRPr sz="1400">
                <a:solidFill>
                  <a:schemeClr val="tx1"/>
                </a:solidFill>
                <a:latin typeface="+mn-lt"/>
                <a:ea typeface="+mn-ea"/>
              </a:defRPr>
            </a:lvl6pPr>
            <a:lvl7pPr marL="2971800" indent="-228600" algn="l" rtl="0" eaLnBrk="0" fontAlgn="base" hangingPunct="0">
              <a:spcBef>
                <a:spcPct val="20000"/>
              </a:spcBef>
              <a:spcAft>
                <a:spcPct val="0"/>
              </a:spcAft>
              <a:buFont typeface="Wingdings" charset="2"/>
              <a:buChar char="»"/>
              <a:defRPr sz="1400">
                <a:solidFill>
                  <a:schemeClr val="tx1"/>
                </a:solidFill>
                <a:latin typeface="+mn-lt"/>
                <a:ea typeface="+mn-ea"/>
              </a:defRPr>
            </a:lvl7pPr>
            <a:lvl8pPr marL="3429000" indent="-228600" algn="l" rtl="0" eaLnBrk="0" fontAlgn="base" hangingPunct="0">
              <a:spcBef>
                <a:spcPct val="20000"/>
              </a:spcBef>
              <a:spcAft>
                <a:spcPct val="0"/>
              </a:spcAft>
              <a:buFont typeface="Wingdings" charset="2"/>
              <a:buChar char="»"/>
              <a:defRPr sz="1400">
                <a:solidFill>
                  <a:schemeClr val="tx1"/>
                </a:solidFill>
                <a:latin typeface="+mn-lt"/>
                <a:ea typeface="+mn-ea"/>
              </a:defRPr>
            </a:lvl8pPr>
            <a:lvl9pPr marL="3886200" indent="-228600" algn="l" rtl="0" eaLnBrk="0" fontAlgn="base" hangingPunct="0">
              <a:spcBef>
                <a:spcPct val="20000"/>
              </a:spcBef>
              <a:spcAft>
                <a:spcPct val="0"/>
              </a:spcAft>
              <a:buFont typeface="Wingdings" charset="2"/>
              <a:buChar char="»"/>
              <a:defRPr sz="1400">
                <a:solidFill>
                  <a:schemeClr val="tx1"/>
                </a:solidFill>
                <a:latin typeface="+mn-lt"/>
                <a:ea typeface="+mn-ea"/>
              </a:defRPr>
            </a:lvl9pPr>
          </a:lstStyle>
          <a:p>
            <a:pPr marL="0" indent="0">
              <a:buNone/>
            </a:pPr>
            <a:r>
              <a:rPr lang="en-US" altLang="zh-CN" sz="2800" dirty="0" smtClean="0">
                <a:solidFill>
                  <a:schemeClr val="tx1"/>
                </a:solidFill>
              </a:rPr>
              <a:t>      </a:t>
            </a:r>
            <a:r>
              <a:rPr lang="zh-CN" altLang="en-US" sz="2800" dirty="0" smtClean="0">
                <a:solidFill>
                  <a:srgbClr val="FF0000"/>
                </a:solidFill>
              </a:rPr>
              <a:t>一、</a:t>
            </a:r>
            <a:r>
              <a:rPr lang="en-US" altLang="zh-CN" sz="2800" dirty="0" smtClean="0">
                <a:solidFill>
                  <a:srgbClr val="FF0000"/>
                </a:solidFill>
              </a:rPr>
              <a:t> </a:t>
            </a:r>
            <a:r>
              <a:rPr lang="zh-CN" altLang="en-US" sz="2800" dirty="0" smtClean="0">
                <a:solidFill>
                  <a:srgbClr val="FF0000"/>
                </a:solidFill>
              </a:rPr>
              <a:t>自</a:t>
            </a:r>
            <a:r>
              <a:rPr lang="zh-CN" altLang="en-US" sz="2800" dirty="0" smtClean="0">
                <a:solidFill>
                  <a:srgbClr val="FF0000"/>
                </a:solidFill>
              </a:rPr>
              <a:t>觉运用习近平新时代中国特色社会主义思想指导我们改造主观世界</a:t>
            </a:r>
            <a:r>
              <a:rPr lang="zh-CN" altLang="en-US" sz="2800" dirty="0" smtClean="0">
                <a:solidFill>
                  <a:srgbClr val="FF0000"/>
                </a:solidFill>
              </a:rPr>
              <a:t>。</a:t>
            </a:r>
            <a:endParaRPr lang="zh-CN" altLang="en-US" sz="2800" dirty="0" smtClean="0">
              <a:solidFill>
                <a:srgbClr val="FF0000"/>
              </a:solidFill>
            </a:endParaRPr>
          </a:p>
          <a:p>
            <a:pPr marL="0" indent="0">
              <a:buNone/>
            </a:pPr>
            <a:r>
              <a:rPr lang="zh-CN" altLang="en-US" sz="2800" dirty="0" smtClean="0">
                <a:solidFill>
                  <a:srgbClr val="FF0000"/>
                </a:solidFill>
              </a:rPr>
              <a:t>       </a:t>
            </a:r>
            <a:r>
              <a:rPr lang="zh-CN" altLang="en-US" sz="2400" dirty="0" smtClean="0">
                <a:solidFill>
                  <a:schemeClr val="tx1"/>
                </a:solidFill>
              </a:rPr>
              <a:t>在这次主题教育中，广大党员干部要通过学习，深刻领会习近平新时代中国特色社会主义思想关于坚定理想信念、提升思想境界、加强党性锻炼等一系列要求，切实解决在理论学习、政治素质、能力本领、担当作为、工作作风、廉洁自律等方面存在的问题，真正使主观世界得到改造，思想境界得到提升。</a:t>
            </a:r>
            <a:endParaRPr lang="zh-CN" altLang="en-US" sz="24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p:txBody>
          <a:bodyPr/>
          <a:lstStyle/>
          <a:p>
            <a:r>
              <a:rPr lang="zh-CN" altLang="en-US" dirty="0" smtClean="0">
                <a:solidFill>
                  <a:srgbClr val="FF0000"/>
                </a:solidFill>
              </a:rPr>
              <a:t>自觉运用习近平新时代中国特色社会主义思想指导各项工作</a:t>
            </a:r>
            <a:endParaRPr lang="zh-CN" altLang="en-US" dirty="0" smtClean="0">
              <a:solidFill>
                <a:srgbClr val="FF0000"/>
              </a:solidFill>
            </a:endParaRPr>
          </a:p>
        </p:txBody>
      </p:sp>
      <p:sp>
        <p:nvSpPr>
          <p:cNvPr id="2" name="内容占位符 3"/>
          <p:cNvSpPr/>
          <p:nvPr>
            <p:custDataLst>
              <p:tags r:id="rId3"/>
            </p:custDataLst>
          </p:nvPr>
        </p:nvSpPr>
        <p:spPr>
          <a:xfrm>
            <a:off x="464820" y="715645"/>
            <a:ext cx="8229600" cy="2092325"/>
          </a:xfrm>
          <a:prstGeom prst="rect">
            <a:avLst/>
          </a:prstGeom>
          <a:noFill/>
          <a:ln w="9525">
            <a:noFill/>
          </a:ln>
        </p:spPr>
        <p:txBody>
          <a:bodyPr/>
          <a:lstStyle>
            <a:lvl1pPr marL="342900" indent="-342900" algn="l" rtl="0" eaLnBrk="0" fontAlgn="base" hangingPunct="0">
              <a:spcBef>
                <a:spcPct val="20000"/>
              </a:spcBef>
              <a:spcAft>
                <a:spcPct val="0"/>
              </a:spcAft>
              <a:buFont typeface="Wingdings" charset="2"/>
              <a:buChar char="l"/>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charset="2"/>
              <a:buChar char="n"/>
              <a:defRPr sz="2800">
                <a:solidFill>
                  <a:schemeClr val="tx1"/>
                </a:solidFill>
                <a:latin typeface="+mn-lt"/>
                <a:ea typeface="+mn-ea"/>
              </a:defRPr>
            </a:lvl2pPr>
            <a:lvl3pPr marL="1143000" indent="-228600" algn="l" rtl="0" eaLnBrk="0" fontAlgn="base" hangingPunct="0">
              <a:spcBef>
                <a:spcPct val="20000"/>
              </a:spcBef>
              <a:spcAft>
                <a:spcPct val="0"/>
              </a:spcAft>
              <a:buFont typeface="Wingdings" charset="2"/>
              <a:buChar char="u"/>
              <a:defRPr sz="1600">
                <a:solidFill>
                  <a:schemeClr val="tx1"/>
                </a:solidFill>
                <a:latin typeface="+mn-lt"/>
                <a:ea typeface="+mn-ea"/>
              </a:defRPr>
            </a:lvl3pPr>
            <a:lvl4pPr marL="1600200" indent="-228600" algn="l" rtl="0" eaLnBrk="0" fontAlgn="base" hangingPunct="0">
              <a:spcBef>
                <a:spcPct val="20000"/>
              </a:spcBef>
              <a:spcAft>
                <a:spcPct val="0"/>
              </a:spcAft>
              <a:buFont typeface="Wingdings" charset="2"/>
              <a:buChar char="–"/>
              <a:defRPr sz="1400">
                <a:solidFill>
                  <a:schemeClr val="tx1"/>
                </a:solidFill>
                <a:latin typeface="+mn-lt"/>
                <a:ea typeface="+mn-ea"/>
              </a:defRPr>
            </a:lvl4pPr>
            <a:lvl5pPr marL="2057400" indent="-228600" algn="l" rtl="0" eaLnBrk="0" fontAlgn="base" hangingPunct="0">
              <a:spcBef>
                <a:spcPct val="20000"/>
              </a:spcBef>
              <a:spcAft>
                <a:spcPct val="0"/>
              </a:spcAft>
              <a:buFont typeface="Wingdings" charset="2"/>
              <a:buChar char="»"/>
              <a:defRPr sz="1400">
                <a:solidFill>
                  <a:schemeClr val="tx1"/>
                </a:solidFill>
                <a:latin typeface="+mn-lt"/>
                <a:ea typeface="+mn-ea"/>
              </a:defRPr>
            </a:lvl5pPr>
            <a:lvl6pPr marL="2514600" indent="-228600" algn="l" rtl="0" eaLnBrk="0" fontAlgn="base" hangingPunct="0">
              <a:spcBef>
                <a:spcPct val="20000"/>
              </a:spcBef>
              <a:spcAft>
                <a:spcPct val="0"/>
              </a:spcAft>
              <a:buFont typeface="Wingdings" charset="2"/>
              <a:buChar char="»"/>
              <a:defRPr sz="1400">
                <a:solidFill>
                  <a:schemeClr val="tx1"/>
                </a:solidFill>
                <a:latin typeface="+mn-lt"/>
                <a:ea typeface="+mn-ea"/>
              </a:defRPr>
            </a:lvl6pPr>
            <a:lvl7pPr marL="2971800" indent="-228600" algn="l" rtl="0" eaLnBrk="0" fontAlgn="base" hangingPunct="0">
              <a:spcBef>
                <a:spcPct val="20000"/>
              </a:spcBef>
              <a:spcAft>
                <a:spcPct val="0"/>
              </a:spcAft>
              <a:buFont typeface="Wingdings" charset="2"/>
              <a:buChar char="»"/>
              <a:defRPr sz="1400">
                <a:solidFill>
                  <a:schemeClr val="tx1"/>
                </a:solidFill>
                <a:latin typeface="+mn-lt"/>
                <a:ea typeface="+mn-ea"/>
              </a:defRPr>
            </a:lvl7pPr>
            <a:lvl8pPr marL="3429000" indent="-228600" algn="l" rtl="0" eaLnBrk="0" fontAlgn="base" hangingPunct="0">
              <a:spcBef>
                <a:spcPct val="20000"/>
              </a:spcBef>
              <a:spcAft>
                <a:spcPct val="0"/>
              </a:spcAft>
              <a:buFont typeface="Wingdings" charset="2"/>
              <a:buChar char="»"/>
              <a:defRPr sz="1400">
                <a:solidFill>
                  <a:schemeClr val="tx1"/>
                </a:solidFill>
                <a:latin typeface="+mn-lt"/>
                <a:ea typeface="+mn-ea"/>
              </a:defRPr>
            </a:lvl8pPr>
            <a:lvl9pPr marL="3886200" indent="-228600" algn="l" rtl="0" eaLnBrk="0" fontAlgn="base" hangingPunct="0">
              <a:spcBef>
                <a:spcPct val="20000"/>
              </a:spcBef>
              <a:spcAft>
                <a:spcPct val="0"/>
              </a:spcAft>
              <a:buFont typeface="Wingdings" charset="2"/>
              <a:buChar char="»"/>
              <a:defRPr sz="1400">
                <a:solidFill>
                  <a:schemeClr val="tx1"/>
                </a:solidFill>
                <a:latin typeface="+mn-lt"/>
                <a:ea typeface="+mn-ea"/>
              </a:defRPr>
            </a:lvl9pPr>
          </a:lstStyle>
          <a:p>
            <a:pPr marL="0" indent="0">
              <a:buNone/>
            </a:pPr>
            <a:r>
              <a:rPr lang="zh-CN" altLang="en-US" sz="2800" dirty="0" smtClean="0">
                <a:solidFill>
                  <a:schemeClr val="tx1"/>
                </a:solidFill>
              </a:rPr>
              <a:t>　　</a:t>
            </a:r>
            <a:r>
              <a:rPr lang="zh-CN" altLang="en-US" sz="2800" dirty="0" smtClean="0">
                <a:solidFill>
                  <a:srgbClr val="FF0000"/>
                </a:solidFill>
              </a:rPr>
              <a:t>二、</a:t>
            </a:r>
            <a:r>
              <a:rPr lang="zh-CN" altLang="en-US" sz="2800" dirty="0" smtClean="0">
                <a:solidFill>
                  <a:srgbClr val="FF0000"/>
                </a:solidFill>
              </a:rPr>
              <a:t>自</a:t>
            </a:r>
            <a:r>
              <a:rPr lang="zh-CN" altLang="en-US" sz="2800" dirty="0" smtClean="0">
                <a:solidFill>
                  <a:srgbClr val="FF0000"/>
                </a:solidFill>
              </a:rPr>
              <a:t>觉运用习近平新时代中国特色社会主义思想指导我们改造客观世界。</a:t>
            </a:r>
            <a:endParaRPr lang="zh-CN" altLang="en-US" sz="2800" dirty="0" smtClean="0">
              <a:solidFill>
                <a:srgbClr val="FF0000"/>
              </a:solidFill>
            </a:endParaRPr>
          </a:p>
          <a:p>
            <a:pPr marL="0" indent="0">
              <a:buNone/>
            </a:pPr>
            <a:r>
              <a:rPr lang="zh-CN" altLang="en-US" sz="2800" dirty="0" smtClean="0">
                <a:solidFill>
                  <a:srgbClr val="FF0000"/>
                </a:solidFill>
              </a:rPr>
              <a:t>      </a:t>
            </a:r>
            <a:r>
              <a:rPr lang="zh-CN" altLang="en-US" sz="2400" dirty="0" smtClean="0">
                <a:solidFill>
                  <a:schemeClr val="tx1"/>
                </a:solidFill>
              </a:rPr>
              <a:t>要学会自觉运用习近平新时代中国特色社会主义思想观察时代、把握时代、引领时代，更好统筹中华民族伟大复兴战略全局和世界百年未有之大变局，积极识变应变求变，防范化解各种重大风险；学会自觉运用这一思想指导中国式现代化建设，推进中国式现代化取得新进展、新突破；学会自觉运用这一思想解决我国经济社会发展和党的建设中存在的各种矛盾问题，推动党和国家各项事业不断取得新成就。</a:t>
            </a:r>
            <a:endParaRPr lang="zh-CN" altLang="en-US" sz="24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p:txBody>
          <a:bodyPr/>
          <a:lstStyle/>
          <a:p>
            <a:r>
              <a:rPr lang="zh-CN" altLang="en-US" dirty="0" smtClean="0">
                <a:solidFill>
                  <a:srgbClr val="FF0000"/>
                </a:solidFill>
              </a:rPr>
              <a:t>自觉运用习近平新时代中国特色社会主义思想指导各项工作</a:t>
            </a:r>
            <a:endParaRPr lang="zh-CN" altLang="en-US" dirty="0" smtClean="0">
              <a:solidFill>
                <a:srgbClr val="FF0000"/>
              </a:solidFill>
            </a:endParaRPr>
          </a:p>
        </p:txBody>
      </p:sp>
      <p:sp>
        <p:nvSpPr>
          <p:cNvPr id="4" name="内容占位符 3"/>
          <p:cNvSpPr/>
          <p:nvPr>
            <p:ph idx="1"/>
            <p:custDataLst>
              <p:tags r:id="rId3"/>
            </p:custDataLst>
          </p:nvPr>
        </p:nvSpPr>
        <p:spPr>
          <a:xfrm>
            <a:off x="457200" y="687070"/>
            <a:ext cx="8229600" cy="4019550"/>
          </a:xfrm>
        </p:spPr>
        <p:txBody>
          <a:bodyPr/>
          <a:lstStyle/>
          <a:p>
            <a:pPr marL="0" indent="0">
              <a:buNone/>
            </a:pPr>
            <a:r>
              <a:rPr lang="en-US" altLang="zh-CN" sz="2800" dirty="0" smtClean="0">
                <a:solidFill>
                  <a:schemeClr val="tx1"/>
                </a:solidFill>
              </a:rPr>
              <a:t>       </a:t>
            </a:r>
            <a:r>
              <a:rPr lang="zh-CN" altLang="en-US" sz="2800" dirty="0" smtClean="0">
                <a:solidFill>
                  <a:srgbClr val="FF0000"/>
                </a:solidFill>
              </a:rPr>
              <a:t>三、</a:t>
            </a:r>
            <a:r>
              <a:rPr lang="zh-CN" altLang="en-US" sz="2800" dirty="0" smtClean="0">
                <a:solidFill>
                  <a:srgbClr val="FF0000"/>
                </a:solidFill>
              </a:rPr>
              <a:t>自</a:t>
            </a:r>
            <a:r>
              <a:rPr lang="zh-CN" altLang="en-US" sz="2800" dirty="0" smtClean="0">
                <a:solidFill>
                  <a:srgbClr val="FF0000"/>
                </a:solidFill>
              </a:rPr>
              <a:t>觉运用习近平新时代中国特色社会主义思想指导推进全面从严治党。</a:t>
            </a:r>
            <a:endParaRPr lang="zh-CN" altLang="en-US" sz="2800" dirty="0" smtClean="0">
              <a:solidFill>
                <a:srgbClr val="FF0000"/>
              </a:solidFill>
            </a:endParaRPr>
          </a:p>
          <a:p>
            <a:pPr marL="0" indent="0">
              <a:buNone/>
            </a:pPr>
            <a:r>
              <a:rPr lang="zh-CN" altLang="en-US" sz="2800" dirty="0" smtClean="0">
                <a:solidFill>
                  <a:srgbClr val="FF0000"/>
                </a:solidFill>
              </a:rPr>
              <a:t>       </a:t>
            </a:r>
            <a:r>
              <a:rPr lang="zh-CN" altLang="en-US" sz="2400" dirty="0" smtClean="0">
                <a:solidFill>
                  <a:schemeClr val="tx1"/>
                </a:solidFill>
              </a:rPr>
              <a:t>要学会自觉运用习近平新时代中国特色社会主义思想指导推进党的自我革命，推进全面从严治党，努力将这一思想转化为广大党员干部尤其是领导干部坚定理想、锤炼党性和指导实践、推动工作的强大力量，使全党时刻保持解决大党独有难题的清醒和坚定，确保党永远不变质、不变色、不变味，为强国建设、民族复兴提供坚强保证</a:t>
            </a:r>
            <a:r>
              <a:rPr lang="zh-CN" altLang="en-US" sz="2800" dirty="0" smtClean="0">
                <a:solidFill>
                  <a:schemeClr val="tx1"/>
                </a:solidFill>
              </a:rPr>
              <a:t>。</a:t>
            </a:r>
            <a:endParaRPr lang="zh-CN" altLang="en-US" sz="28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2"/>
          <p:cNvSpPr/>
          <p:nvPr>
            <p:ph type="title"/>
            <p:custDataLst>
              <p:tags r:id="rId2"/>
            </p:custDataLst>
          </p:nvPr>
        </p:nvSpPr>
        <p:spPr/>
        <p:txBody>
          <a:bodyPr/>
          <a:lstStyle/>
          <a:p>
            <a:r>
              <a:rPr lang="zh-CN" altLang="en-US" dirty="0" smtClean="0">
                <a:solidFill>
                  <a:srgbClr val="FF0000"/>
                </a:solidFill>
              </a:rPr>
              <a:t>自觉运用习近平新时代中国特色社会主义思想指导各项工作</a:t>
            </a:r>
            <a:endParaRPr lang="zh-CN" altLang="en-US" dirty="0" smtClean="0">
              <a:solidFill>
                <a:srgbClr val="FF0000"/>
              </a:solidFill>
            </a:endParaRPr>
          </a:p>
        </p:txBody>
      </p:sp>
      <p:sp>
        <p:nvSpPr>
          <p:cNvPr id="4" name="内容占位符 3"/>
          <p:cNvSpPr/>
          <p:nvPr>
            <p:ph idx="1"/>
            <p:custDataLst>
              <p:tags r:id="rId3"/>
            </p:custDataLst>
          </p:nvPr>
        </p:nvSpPr>
        <p:spPr>
          <a:xfrm>
            <a:off x="468630" y="845820"/>
            <a:ext cx="8229600" cy="4051935"/>
          </a:xfrm>
        </p:spPr>
        <p:txBody>
          <a:bodyPr/>
          <a:lstStyle/>
          <a:p>
            <a:pPr marL="0" indent="0">
              <a:buNone/>
            </a:pPr>
            <a:r>
              <a:rPr lang="en-US" altLang="zh-CN" sz="2800" dirty="0" smtClean="0">
                <a:solidFill>
                  <a:schemeClr val="tx1"/>
                </a:solidFill>
              </a:rPr>
              <a:t>       </a:t>
            </a:r>
            <a:r>
              <a:rPr lang="zh-CN" altLang="en-US" sz="2800" dirty="0" smtClean="0">
                <a:solidFill>
                  <a:srgbClr val="FF0000"/>
                </a:solidFill>
              </a:rPr>
              <a:t>四、</a:t>
            </a:r>
            <a:r>
              <a:rPr lang="zh-CN" altLang="en-US" sz="2800" dirty="0" smtClean="0">
                <a:solidFill>
                  <a:srgbClr val="FF0000"/>
                </a:solidFill>
              </a:rPr>
              <a:t>自</a:t>
            </a:r>
            <a:r>
              <a:rPr lang="zh-CN" altLang="en-US" sz="2800" dirty="0" smtClean="0">
                <a:solidFill>
                  <a:srgbClr val="FF0000"/>
                </a:solidFill>
              </a:rPr>
              <a:t>觉运用好习近平新时代中国特色社会主义思想蕴含的领导方法、思想方法和工作方法。</a:t>
            </a:r>
            <a:endParaRPr lang="zh-CN" altLang="en-US" sz="2800" dirty="0" smtClean="0">
              <a:solidFill>
                <a:srgbClr val="FF0000"/>
              </a:solidFill>
            </a:endParaRPr>
          </a:p>
          <a:p>
            <a:pPr marL="0" indent="0">
              <a:buNone/>
            </a:pPr>
            <a:r>
              <a:rPr lang="zh-CN" altLang="en-US" sz="2800" dirty="0" smtClean="0">
                <a:solidFill>
                  <a:srgbClr val="FF0000"/>
                </a:solidFill>
              </a:rPr>
              <a:t>       </a:t>
            </a:r>
            <a:r>
              <a:rPr lang="zh-CN" altLang="en-US" sz="2400" dirty="0" smtClean="0">
                <a:solidFill>
                  <a:schemeClr val="tx1"/>
                </a:solidFill>
              </a:rPr>
              <a:t>要自觉从习近平新时代中国特色社会主义思想中汲取奋发进取的智慧和力量，熟练掌握其中蕴含的领导方法、思想方法和工作方法，努力提高攻坚克难、化解矛盾、驾驭复杂局面的能力，不断增强工作的科学性、预见性、主动性和创造性。</a:t>
            </a:r>
            <a:endParaRPr lang="zh-CN" altLang="en-US" sz="2400"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2"/>
          <p:cNvSpPr/>
          <p:nvPr/>
        </p:nvSpPr>
        <p:spPr>
          <a:xfrm>
            <a:off x="468313" y="1130300"/>
            <a:ext cx="8229600" cy="3771900"/>
          </a:xfrm>
          <a:prstGeom prst="rect">
            <a:avLst/>
          </a:prstGeom>
          <a:noFill/>
          <a:ln w="9525">
            <a:noFill/>
          </a:ln>
        </p:spPr>
        <p:txBody>
          <a:bodyPr vert="horz" wrap="square" lIns="91440" tIns="45720" rIns="91440" bIns="45720" anchor="t" anchorCtr="0"/>
          <a:lstStyle>
            <a:lvl1pPr marL="342900" indent="-342900" algn="l" rtl="0" eaLnBrk="0" fontAlgn="base" hangingPunct="0">
              <a:spcBef>
                <a:spcPct val="20000"/>
              </a:spcBef>
              <a:spcAft>
                <a:spcPct val="0"/>
              </a:spcAft>
              <a:buFont typeface="Wingdings" charset="2"/>
              <a:buChar char="l"/>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charset="2"/>
              <a:buChar char="n"/>
              <a:defRPr sz="2800">
                <a:solidFill>
                  <a:schemeClr val="tx1"/>
                </a:solidFill>
                <a:latin typeface="+mn-lt"/>
                <a:ea typeface="+mn-ea"/>
              </a:defRPr>
            </a:lvl2pPr>
            <a:lvl3pPr marL="1143000" indent="-228600" algn="l" rtl="0" eaLnBrk="0" fontAlgn="base" hangingPunct="0">
              <a:spcBef>
                <a:spcPct val="20000"/>
              </a:spcBef>
              <a:spcAft>
                <a:spcPct val="0"/>
              </a:spcAft>
              <a:buFont typeface="Wingdings" charset="2"/>
              <a:buChar char="u"/>
              <a:defRPr sz="1600">
                <a:solidFill>
                  <a:schemeClr val="tx1"/>
                </a:solidFill>
                <a:latin typeface="+mn-lt"/>
                <a:ea typeface="+mn-ea"/>
              </a:defRPr>
            </a:lvl3pPr>
            <a:lvl4pPr marL="1600200" indent="-228600" algn="l" rtl="0" eaLnBrk="0" fontAlgn="base" hangingPunct="0">
              <a:spcBef>
                <a:spcPct val="20000"/>
              </a:spcBef>
              <a:spcAft>
                <a:spcPct val="0"/>
              </a:spcAft>
              <a:buFont typeface="Wingdings" charset="2"/>
              <a:buChar char="–"/>
              <a:defRPr sz="1400">
                <a:solidFill>
                  <a:schemeClr val="tx1"/>
                </a:solidFill>
                <a:latin typeface="+mn-lt"/>
                <a:ea typeface="+mn-ea"/>
              </a:defRPr>
            </a:lvl4pPr>
            <a:lvl5pPr marL="2057400" indent="-228600" algn="l" rtl="0" eaLnBrk="0" fontAlgn="base" hangingPunct="0">
              <a:spcBef>
                <a:spcPct val="20000"/>
              </a:spcBef>
              <a:spcAft>
                <a:spcPct val="0"/>
              </a:spcAft>
              <a:buFont typeface="Wingdings" charset="2"/>
              <a:buChar char="»"/>
              <a:defRPr sz="1400">
                <a:solidFill>
                  <a:schemeClr val="tx1"/>
                </a:solidFill>
                <a:latin typeface="+mn-lt"/>
                <a:ea typeface="+mn-ea"/>
              </a:defRPr>
            </a:lvl5pPr>
            <a:lvl6pPr marL="2514600" indent="-228600" algn="l" rtl="0" eaLnBrk="0" fontAlgn="base" hangingPunct="0">
              <a:spcBef>
                <a:spcPct val="20000"/>
              </a:spcBef>
              <a:spcAft>
                <a:spcPct val="0"/>
              </a:spcAft>
              <a:buFont typeface="Wingdings" charset="2"/>
              <a:buChar char="»"/>
              <a:defRPr sz="1400">
                <a:solidFill>
                  <a:schemeClr val="tx1"/>
                </a:solidFill>
                <a:latin typeface="+mn-lt"/>
                <a:ea typeface="+mn-ea"/>
              </a:defRPr>
            </a:lvl6pPr>
            <a:lvl7pPr marL="2971800" indent="-228600" algn="l" rtl="0" eaLnBrk="0" fontAlgn="base" hangingPunct="0">
              <a:spcBef>
                <a:spcPct val="20000"/>
              </a:spcBef>
              <a:spcAft>
                <a:spcPct val="0"/>
              </a:spcAft>
              <a:buFont typeface="Wingdings" charset="2"/>
              <a:buChar char="»"/>
              <a:defRPr sz="1400">
                <a:solidFill>
                  <a:schemeClr val="tx1"/>
                </a:solidFill>
                <a:latin typeface="+mn-lt"/>
                <a:ea typeface="+mn-ea"/>
              </a:defRPr>
            </a:lvl7pPr>
            <a:lvl8pPr marL="3429000" indent="-228600" algn="l" rtl="0" eaLnBrk="0" fontAlgn="base" hangingPunct="0">
              <a:spcBef>
                <a:spcPct val="20000"/>
              </a:spcBef>
              <a:spcAft>
                <a:spcPct val="0"/>
              </a:spcAft>
              <a:buFont typeface="Wingdings" charset="2"/>
              <a:buChar char="»"/>
              <a:defRPr sz="1400">
                <a:solidFill>
                  <a:schemeClr val="tx1"/>
                </a:solidFill>
                <a:latin typeface="+mn-lt"/>
                <a:ea typeface="+mn-ea"/>
              </a:defRPr>
            </a:lvl8pPr>
            <a:lvl9pPr marL="3886200" indent="-228600" algn="l" rtl="0" eaLnBrk="0" fontAlgn="base" hangingPunct="0">
              <a:spcBef>
                <a:spcPct val="20000"/>
              </a:spcBef>
              <a:spcAft>
                <a:spcPct val="0"/>
              </a:spcAft>
              <a:buFont typeface="Wingdings" charset="2"/>
              <a:buChar char="»"/>
              <a:defRPr sz="1400">
                <a:solidFill>
                  <a:schemeClr val="tx1"/>
                </a:solidFill>
                <a:latin typeface="+mn-lt"/>
                <a:ea typeface="+mn-ea"/>
              </a:defRPr>
            </a:lvl9pPr>
          </a:lstStyle>
          <a:p>
            <a:pPr>
              <a:buNone/>
            </a:pPr>
            <a:r>
              <a:rPr lang="en-US" altLang="zh-CN" sz="2800" b="1" dirty="0">
                <a:solidFill>
                  <a:srgbClr val="FF0000"/>
                </a:solidFill>
                <a:latin typeface="楷体_GB2312" charset="-122"/>
                <a:ea typeface="楷体_GB2312" charset="-122"/>
              </a:rPr>
              <a:t>          </a:t>
            </a:r>
            <a:r>
              <a:rPr lang="en-US" altLang="zh-CN" sz="2800" b="1" dirty="0">
                <a:solidFill>
                  <a:srgbClr val="FF0000"/>
                </a:solidFill>
                <a:latin typeface="楷体_GB2312" charset="-122"/>
                <a:ea typeface="楷体_GB2312" charset="-122"/>
              </a:rPr>
              <a:t>同志们</a:t>
            </a:r>
            <a:r>
              <a:rPr lang="zh-CN" altLang="en-US" sz="2800" b="1" dirty="0">
                <a:solidFill>
                  <a:srgbClr val="FF0000"/>
                </a:solidFill>
                <a:latin typeface="楷体_GB2312" charset="-122"/>
                <a:ea typeface="楷体_GB2312" charset="-122"/>
              </a:rPr>
              <a:t>，</a:t>
            </a:r>
            <a:r>
              <a:rPr lang="en-US" altLang="zh-CN" sz="2800" b="1" dirty="0">
                <a:solidFill>
                  <a:srgbClr val="FF0000"/>
                </a:solidFill>
                <a:latin typeface="楷体_GB2312" charset="-122"/>
                <a:ea typeface="楷体_GB2312" charset="-122"/>
              </a:rPr>
              <a:t>我们</a:t>
            </a:r>
            <a:r>
              <a:rPr lang="zh-CN" altLang="en-US" sz="2800" b="1" dirty="0">
                <a:solidFill>
                  <a:srgbClr val="FF0000"/>
                </a:solidFill>
                <a:latin typeface="楷体_GB2312" charset="-122"/>
                <a:ea typeface="楷体_GB2312" charset="-122"/>
              </a:rPr>
              <a:t>要坚持不懈用习近平新时代中国特色社会主义思想凝心铸魂，深刻领悟“两个确立”的决定性意义，增强“四个意识”、坚定“四个自信”、做到“两个维护”，自觉在思想上政治上行动上同以习近平同志为核心的党中央保持高度一致，</a:t>
            </a:r>
            <a:r>
              <a:rPr lang="en-US" altLang="zh-CN" sz="2800" b="1" dirty="0">
                <a:solidFill>
                  <a:srgbClr val="FF0000"/>
                </a:solidFill>
                <a:latin typeface="楷体_GB2312" charset="-122"/>
                <a:ea typeface="楷体_GB2312" charset="-122"/>
              </a:rPr>
              <a:t>为推动医</a:t>
            </a:r>
            <a:r>
              <a:rPr lang="zh-CN" altLang="en-US" sz="2800" b="1" dirty="0">
                <a:solidFill>
                  <a:srgbClr val="FF0000"/>
                </a:solidFill>
                <a:latin typeface="楷体_GB2312" charset="-122"/>
                <a:ea typeface="楷体_GB2312" charset="-122"/>
              </a:rPr>
              <a:t>院</a:t>
            </a:r>
            <a:r>
              <a:rPr lang="en-US" altLang="zh-CN" sz="2800" b="1" dirty="0">
                <a:solidFill>
                  <a:srgbClr val="FF0000"/>
                </a:solidFill>
                <a:latin typeface="楷体_GB2312" charset="-122"/>
                <a:ea typeface="楷体_GB2312" charset="-122"/>
              </a:rPr>
              <a:t>高质量内涵</a:t>
            </a:r>
            <a:r>
              <a:rPr lang="zh-CN" altLang="en-US" sz="2800" b="1" dirty="0">
                <a:solidFill>
                  <a:srgbClr val="FF0000"/>
                </a:solidFill>
                <a:latin typeface="楷体_GB2312" charset="-122"/>
                <a:ea typeface="楷体_GB2312" charset="-122"/>
              </a:rPr>
              <a:t>式</a:t>
            </a:r>
            <a:r>
              <a:rPr lang="en-US" altLang="zh-CN" sz="2800" b="1" dirty="0">
                <a:solidFill>
                  <a:srgbClr val="FF0000"/>
                </a:solidFill>
                <a:latin typeface="楷体_GB2312" charset="-122"/>
                <a:ea typeface="楷体_GB2312" charset="-122"/>
              </a:rPr>
              <a:t>发展不断努力奋斗</a:t>
            </a:r>
            <a:r>
              <a:rPr lang="zh-CN" altLang="en-US" sz="2800" b="1" dirty="0">
                <a:solidFill>
                  <a:srgbClr val="FF0000"/>
                </a:solidFill>
                <a:latin typeface="楷体_GB2312" charset="-122"/>
                <a:ea typeface="楷体_GB2312" charset="-122"/>
              </a:rPr>
              <a:t>！</a:t>
            </a:r>
            <a:endParaRPr lang="zh-CN" altLang="en-US" sz="2800" b="1" dirty="0">
              <a:solidFill>
                <a:srgbClr val="FF0000"/>
              </a:solidFill>
              <a:latin typeface="楷体_GB2312" charset="-122"/>
              <a:ea typeface="楷体_GB231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0482" name="WordArt 4"/>
          <p:cNvSpPr/>
          <p:nvPr/>
        </p:nvSpPr>
        <p:spPr>
          <a:xfrm>
            <a:off x="5292725" y="2209800"/>
            <a:ext cx="2286000" cy="863600"/>
          </a:xfrm>
          <a:prstGeom prst="rect">
            <a:avLst/>
          </a:prstGeom>
        </p:spPr>
        <p:txBody>
          <a:bodyPr wrap="none" fromWordArt="1">
            <a:prstTxWarp prst="textPlain">
              <a:avLst>
                <a:gd name="adj" fmla="val 50000"/>
              </a:avLst>
            </a:prstTxWarp>
            <a:normAutofit/>
          </a:bodyPr>
          <a:p>
            <a:pPr algn="ctr"/>
            <a:r>
              <a:rPr lang="zh-CN" altLang="en-US" sz="6000" b="1" i="1">
                <a:solidFill>
                  <a:schemeClr val="bg1"/>
                </a:solidFill>
                <a:effectLst>
                  <a:outerShdw dist="17961" dir="2699999" algn="ctr" rotWithShape="0">
                    <a:schemeClr val="tx1"/>
                  </a:outerShdw>
                </a:effectLst>
                <a:latin typeface="微软雅黑" pitchFamily="34" charset="-122"/>
                <a:ea typeface="微软雅黑" pitchFamily="34" charset="-122"/>
              </a:rPr>
              <a:t>谢 谢！</a:t>
            </a:r>
            <a:endParaRPr lang="zh-CN" altLang="en-US" sz="6000" b="1" i="1">
              <a:solidFill>
                <a:schemeClr val="bg1"/>
              </a:solidFill>
              <a:effectLst>
                <a:outerShdw dist="17961" dir="2699999" algn="ctr" rotWithShape="0">
                  <a:schemeClr val="tx1"/>
                </a:outerShdw>
              </a:effectLst>
              <a:latin typeface="微软雅黑" pitchFamily="34" charset="-122"/>
              <a:ea typeface="微软雅黑" pitchFamily="34" charset="-122"/>
            </a:endParaRPr>
          </a:p>
        </p:txBody>
      </p:sp>
      <p:sp>
        <p:nvSpPr>
          <p:cNvPr id="20483" name="WordArt 5"/>
          <p:cNvSpPr/>
          <p:nvPr/>
        </p:nvSpPr>
        <p:spPr>
          <a:xfrm>
            <a:off x="5148263" y="3433763"/>
            <a:ext cx="1728787" cy="288925"/>
          </a:xfrm>
          <a:prstGeom prst="rect">
            <a:avLst/>
          </a:prstGeom>
        </p:spPr>
        <p:txBody>
          <a:bodyPr wrap="none" fromWordArt="1">
            <a:prstTxWarp prst="textPlain">
              <a:avLst>
                <a:gd name="adj" fmla="val 50000"/>
              </a:avLst>
            </a:prstTxWarp>
            <a:normAutofit/>
          </a:bodyPr>
          <a:p>
            <a:pPr algn="ctr"/>
            <a:r>
              <a:rPr lang="zh-CN" altLang="en-US" sz="2400" b="1">
                <a:solidFill>
                  <a:schemeClr val="bg1"/>
                </a:solidFill>
                <a:effectLst>
                  <a:outerShdw dist="17961" dir="2699999" algn="ctr" rotWithShape="0">
                    <a:schemeClr val="tx1"/>
                  </a:outerShdw>
                </a:effectLst>
                <a:latin typeface="黑体" pitchFamily="49" charset="-122"/>
                <a:ea typeface="黑体" pitchFamily="49" charset="-122"/>
              </a:rPr>
              <a:t>Thanks!</a:t>
            </a:r>
            <a:endParaRPr lang="zh-CN" altLang="en-US" sz="2400" b="1">
              <a:solidFill>
                <a:schemeClr val="bg1"/>
              </a:solidFill>
              <a:effectLst>
                <a:outerShdw dist="17961" dir="2699999" algn="ctr" rotWithShape="0">
                  <a:schemeClr val="tx1"/>
                </a:outerShdw>
              </a:effectLst>
              <a:latin typeface="黑体" pitchFamily="49" charset="-122"/>
              <a:ea typeface="黑体" pitchFamily="49" charset="-122"/>
            </a:endParaRPr>
          </a:p>
        </p:txBody>
      </p:sp>
    </p:spTree>
  </p:cSld>
  <p:clrMapOvr>
    <a:masterClrMapping/>
  </p:clrMapOvr>
</p:sld>
</file>

<file path=ppt/tags/tag1.xml><?xml version="1.0" encoding="utf-8"?>
<p:tagLst xmlns:p="http://schemas.openxmlformats.org/presentationml/2006/main">
  <p:tag name="KSO_WM_TAG_VERSION" val="1.0"/>
  <p:tag name="KSO_WM_TEMPLATE_CATEGORY" val="preset"/>
  <p:tag name="KSO_WM_TEMPLATE_INDEX" val="202"/>
  <p:tag name="KSO_WM_UNIT_TYPE" val="f"/>
  <p:tag name="KSO_WM_UNIT_INDEX" val="1"/>
  <p:tag name="KSO_WM_UNIT_ID" val="150995295*f*1"/>
  <p:tag name="KSO_WM_UNIT_CLEAR" val="1"/>
  <p:tag name="KSO_WM_UNIT_LAYERLEVEL" val="1"/>
  <p:tag name="KSO_WM_UNIT_VALUE" val="260"/>
  <p:tag name="KSO_WM_UNIT_HIGHLIGHT" val="0"/>
  <p:tag name="KSO_WM_UNIT_COMPATIBLE" val="0"/>
  <p:tag name="KSO_WM_BEAUTIFY_FLAG" val="#wm#"/>
  <p:tag name="KSO_WM_UNIT_PRESET_TEXT" val="请在此处添加文本"/>
</p:tagLst>
</file>

<file path=ppt/tags/tag2.xml><?xml version="1.0" encoding="utf-8"?>
<p:tagLst xmlns:p="http://schemas.openxmlformats.org/presentationml/2006/main">
  <p:tag name="KSO_WM_TEMPLATE_CATEGORY" val="preset"/>
  <p:tag name="KSO_WM_TEMPLATE_INDEX" val="202"/>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67*59"/>
  <p:tag name="KSO_WM_SLIDE_SIZE" val="587*421"/>
  <p:tag name="KSO_WM_TAG_VERSION" val="1.0"/>
</p:tagLst>
</file>

<file path=ppt/tags/tag3.xml><?xml version="1.0" encoding="utf-8"?>
<p:tagLst xmlns:p="http://schemas.openxmlformats.org/presentationml/2006/main">
  <p:tag name="KSO_WM_TAG_VERSION" val="1.0"/>
  <p:tag name="KSO_WM_TEMPLATE_CATEGORY" val="preset"/>
  <p:tag name="KSO_WM_TEMPLATE_INDEX" val="202"/>
  <p:tag name="KSO_WM_UNIT_TYPE" val="f"/>
  <p:tag name="KSO_WM_UNIT_INDEX" val="1"/>
  <p:tag name="KSO_WM_UNIT_ID" val="150995295*f*1"/>
  <p:tag name="KSO_WM_UNIT_CLEAR" val="1"/>
  <p:tag name="KSO_WM_UNIT_LAYERLEVEL" val="1"/>
  <p:tag name="KSO_WM_UNIT_VALUE" val="260"/>
  <p:tag name="KSO_WM_UNIT_HIGHLIGHT" val="0"/>
  <p:tag name="KSO_WM_UNIT_COMPATIBLE" val="0"/>
  <p:tag name="KSO_WM_BEAUTIFY_FLAG" val="#wm#"/>
  <p:tag name="KSO_WM_UNIT_PRESET_TEXT" val="请在此处添加文本"/>
</p:tagLst>
</file>

<file path=ppt/tags/tag4.xml><?xml version="1.0" encoding="utf-8"?>
<p:tagLst xmlns:p="http://schemas.openxmlformats.org/presentationml/2006/main">
  <p:tag name="KSO_WM_TEMPLATE_CATEGORY" val="preset"/>
  <p:tag name="KSO_WM_TEMPLATE_INDEX" val="202"/>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67*59"/>
  <p:tag name="KSO_WM_SLIDE_SIZE" val="587*421"/>
  <p:tag name="KSO_WM_TAG_VERSION" val="1.0"/>
</p:tagLst>
</file>

<file path=ppt/tags/tag5.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6*a*1"/>
  <p:tag name="KSO_WM_UNIT_CLEAR" val="1"/>
  <p:tag name="KSO_WM_UNIT_LAYERLEVEL" val="1"/>
  <p:tag name="KSO_WM_UNIT_VALUE" val="26"/>
  <p:tag name="KSO_WM_UNIT_ISCONTENTSTITLE" val="0"/>
  <p:tag name="KSO_WM_UNIT_HIGHLIGHT" val="0"/>
  <p:tag name="KSO_WM_UNIT_COMPATIBLE" val="0"/>
  <p:tag name="KSO_WM_UNIT_PRESET_TEXT" val="请在此处添加标题"/>
  <p:tag name="KSO_WM_BEAUTIFY_FLAG" val="#wm#"/>
</p:tagLst>
</file>

<file path=ppt/tags/tag6.xml><?xml version="1.0" encoding="utf-8"?>
<p:tagLst xmlns:p="http://schemas.openxmlformats.org/presentationml/2006/main">
  <p:tag name="KSO_WM_TEMPLATE_CATEGORY" val="preset"/>
  <p:tag name="KSO_WM_TEMPLATE_INDEX" val="22"/>
  <p:tag name="KSO_WM_TAG_VERSION" val="1.0"/>
  <p:tag name="KSO_WM_SLIDE_ID" val="preset22_1"/>
  <p:tag name="KSO_WM_SLIDE_INDEX" val="1"/>
  <p:tag name="KSO_WM_SLIDE_ITEM_CNT" val="2"/>
  <p:tag name="KSO_WM_SLIDE_LAYOUT" val="a_b"/>
  <p:tag name="KSO_WM_SLIDE_LAYOUT_CNT" val="1_1"/>
  <p:tag name="KSO_WM_SLIDE_TYPE" val="title"/>
  <p:tag name="KSO_WM_BEAUTIFY_FLAG" val="#wm#"/>
</p:tagLst>
</file>

<file path=ppt/tags/tag7.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8.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9.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10.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11.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12.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13.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14.xml><?xml version="1.0" encoding="utf-8"?>
<p:tagLst xmlns:p="http://schemas.openxmlformats.org/presentationml/2006/main">
  <p:tag name="KSO_WM_TEMPLATE_CATEGORY" val="preset"/>
  <p:tag name="KSO_WM_TEMPLATE_INDEX" val="202"/>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67*59"/>
  <p:tag name="KSO_WM_SLIDE_SIZE" val="587*421"/>
  <p:tag name="KSO_WM_TAG_VERSION" val="1.0"/>
</p:tagLst>
</file>

<file path=ppt/tags/tag15.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16.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17.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18.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19.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20.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21.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22.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23.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24.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25.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26.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27.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28.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29.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30.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31.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32.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33.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34.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35.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36.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37.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38.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39.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40.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41.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42.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6*a*1"/>
  <p:tag name="KSO_WM_UNIT_CLEAR" val="1"/>
  <p:tag name="KSO_WM_UNIT_LAYERLEVEL" val="1"/>
  <p:tag name="KSO_WM_UNIT_VALUE" val="26"/>
  <p:tag name="KSO_WM_UNIT_ISCONTENTSTITLE" val="0"/>
  <p:tag name="KSO_WM_UNIT_HIGHLIGHT" val="0"/>
  <p:tag name="KSO_WM_UNIT_COMPATIBLE" val="0"/>
  <p:tag name="KSO_WM_UNIT_PRESET_TEXT" val="请在此处添加标题"/>
  <p:tag name="KSO_WM_BEAUTIFY_FLAG" val="#wm#"/>
</p:tagLst>
</file>

<file path=ppt/tags/tag43.xml><?xml version="1.0" encoding="utf-8"?>
<p:tagLst xmlns:p="http://schemas.openxmlformats.org/presentationml/2006/main">
  <p:tag name="KSO_WM_TEMPLATE_CATEGORY" val="preset"/>
  <p:tag name="KSO_WM_TEMPLATE_INDEX" val="22"/>
  <p:tag name="KSO_WM_TAG_VERSION" val="1.0"/>
  <p:tag name="KSO_WM_SLIDE_ID" val="preset22_1"/>
  <p:tag name="KSO_WM_SLIDE_INDEX" val="1"/>
  <p:tag name="KSO_WM_SLIDE_ITEM_CNT" val="2"/>
  <p:tag name="KSO_WM_SLIDE_LAYOUT" val="a_b"/>
  <p:tag name="KSO_WM_SLIDE_LAYOUT_CNT" val="1_1"/>
  <p:tag name="KSO_WM_SLIDE_TYPE" val="title"/>
  <p:tag name="KSO_WM_BEAUTIFY_FLAG" val="#wm#"/>
</p:tagLst>
</file>

<file path=ppt/tags/tag44.xml><?xml version="1.0" encoding="utf-8"?>
<p:tagLst xmlns:p="http://schemas.openxmlformats.org/presentationml/2006/main">
  <p:tag name="KSO_WM_TAG_VERSION" val="1.0"/>
  <p:tag name="KSO_WM_TEMPLATE_CATEGORY" val="preset"/>
  <p:tag name="KSO_WM_TEMPLATE_INDEX" val="202"/>
  <p:tag name="KSO_WM_UNIT_TYPE" val="f"/>
  <p:tag name="KSO_WM_UNIT_INDEX" val="1"/>
  <p:tag name="KSO_WM_UNIT_ID" val="150995295*f*1"/>
  <p:tag name="KSO_WM_UNIT_CLEAR" val="1"/>
  <p:tag name="KSO_WM_UNIT_LAYERLEVEL" val="1"/>
  <p:tag name="KSO_WM_UNIT_VALUE" val="260"/>
  <p:tag name="KSO_WM_UNIT_HIGHLIGHT" val="0"/>
  <p:tag name="KSO_WM_UNIT_COMPATIBLE" val="0"/>
  <p:tag name="KSO_WM_BEAUTIFY_FLAG" val="#wm#"/>
  <p:tag name="KSO_WM_UNIT_PRESET_TEXT" val="请在此处添加文本"/>
</p:tagLst>
</file>

<file path=ppt/tags/tag45.xml><?xml version="1.0" encoding="utf-8"?>
<p:tagLst xmlns:p="http://schemas.openxmlformats.org/presentationml/2006/main">
  <p:tag name="KSO_WM_TEMPLATE_CATEGORY" val="preset"/>
  <p:tag name="KSO_WM_TEMPLATE_INDEX" val="202"/>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67*59"/>
  <p:tag name="KSO_WM_SLIDE_SIZE" val="587*421"/>
  <p:tag name="KSO_WM_TAG_VERSION" val="1.0"/>
</p:tagLst>
</file>

<file path=ppt/tags/tag46.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60*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47.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60*f*1"/>
  <p:tag name="KSO_WM_UNIT_CLEAR" val="1"/>
  <p:tag name="KSO_WM_UNIT_LAYERLEVEL" val="1"/>
  <p:tag name="KSO_WM_UNIT_VALUE" val="110"/>
  <p:tag name="KSO_WM_UNIT_HIGHLIGHT" val="0"/>
  <p:tag name="KSO_WM_UNIT_COMPATIBLE" val="0"/>
  <p:tag name="KSO_WM_UNIT_PRESET_TEXT" val="请在此处添加文本"/>
  <p:tag name="KSO_WM_BEAUTIFY_FLAG" val="#wm#"/>
</p:tagLst>
</file>

<file path=ppt/tags/tag48.xml><?xml version="1.0" encoding="utf-8"?>
<p:tagLst xmlns:p="http://schemas.openxmlformats.org/presentationml/2006/main">
  <p:tag name="KSO_WM_TAG_VERSION" val="1.0"/>
  <p:tag name="KSO_WM_TEMPLATE_CATEGORY" val="preset"/>
  <p:tag name="KSO_WM_TEMPLATE_INDEX" val="22"/>
  <p:tag name="KSO_WM_UNIT_TYPE" val="f"/>
  <p:tag name="KSO_WM_UNIT_INDEX" val="2"/>
  <p:tag name="KSO_WM_UNIT_ID" val="260*f*2"/>
  <p:tag name="KSO_WM_UNIT_CLEAR" val="1"/>
  <p:tag name="KSO_WM_UNIT_LAYERLEVEL" val="1"/>
  <p:tag name="KSO_WM_UNIT_VALUE" val="110"/>
  <p:tag name="KSO_WM_UNIT_HIGHLIGHT" val="0"/>
  <p:tag name="KSO_WM_UNIT_COMPATIBLE" val="0"/>
  <p:tag name="KSO_WM_UNIT_PRESET_TEXT" val="请在此处添加文本"/>
  <p:tag name="KSO_WM_BEAUTIFY_FLAG" val="#wm#"/>
</p:tagLst>
</file>

<file path=ppt/tags/tag49.xml><?xml version="1.0" encoding="utf-8"?>
<p:tagLst xmlns:p="http://schemas.openxmlformats.org/presentationml/2006/main">
  <p:tag name="KSO_WM_TEMPLATE_CATEGORY" val="preset"/>
  <p:tag name="KSO_WM_TEMPLATE_INDEX" val="22"/>
  <p:tag name="KSO_WM_TAG_VERSION" val="1.0"/>
  <p:tag name="KSO_WM_SLIDE_ID" val="preset22_4"/>
  <p:tag name="KSO_WM_SLIDE_INDEX" val="4"/>
  <p:tag name="KSO_WM_SLIDE_ITEM_CNT" val="2"/>
  <p:tag name="KSO_WM_SLIDE_LAYOUT" val="a_f"/>
  <p:tag name="KSO_WM_SLIDE_LAYOUT_CNT" val="1_2"/>
  <p:tag name="KSO_WM_SLIDE_TYPE" val="text"/>
  <p:tag name="KSO_WM_BEAUTIFY_FLAG" val="#wm#"/>
  <p:tag name="KSO_WM_SLIDE_POSITION" val="50*144"/>
  <p:tag name="KSO_WM_SLIDE_SIZE" val="620*343"/>
</p:tagLst>
</file>

<file path=ppt/tags/tag50.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51.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52.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53.xml><?xml version="1.0" encoding="utf-8"?>
<p:tagLst xmlns:p="http://schemas.openxmlformats.org/presentationml/2006/main">
  <p:tag name="KSO_WM_TAG_VERSION" val="1.0"/>
  <p:tag name="KSO_WM_TEMPLATE_CATEGORY" val="preset"/>
  <p:tag name="KSO_WM_TEMPLATE_INDEX" val="202"/>
  <p:tag name="KSO_WM_UNIT_TYPE" val="f"/>
  <p:tag name="KSO_WM_UNIT_INDEX" val="1"/>
  <p:tag name="KSO_WM_UNIT_ID" val="150995295*f*1"/>
  <p:tag name="KSO_WM_UNIT_CLEAR" val="1"/>
  <p:tag name="KSO_WM_UNIT_LAYERLEVEL" val="1"/>
  <p:tag name="KSO_WM_UNIT_VALUE" val="260"/>
  <p:tag name="KSO_WM_UNIT_HIGHLIGHT" val="0"/>
  <p:tag name="KSO_WM_UNIT_COMPATIBLE" val="0"/>
  <p:tag name="KSO_WM_BEAUTIFY_FLAG" val="#wm#"/>
  <p:tag name="KSO_WM_UNIT_PRESET_TEXT" val="请在此处添加文本"/>
</p:tagLst>
</file>

<file path=ppt/tags/tag54.xml><?xml version="1.0" encoding="utf-8"?>
<p:tagLst xmlns:p="http://schemas.openxmlformats.org/presentationml/2006/main">
  <p:tag name="KSO_WM_TEMPLATE_CATEGORY" val="preset"/>
  <p:tag name="KSO_WM_TEMPLATE_INDEX" val="202"/>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67*59"/>
  <p:tag name="KSO_WM_SLIDE_SIZE" val="587*421"/>
  <p:tag name="KSO_WM_TAG_VERSION" val="1.0"/>
</p:tagLst>
</file>

<file path=ppt/tags/tag55.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56.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57.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58.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59.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60.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61.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62.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63.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ags/tag64.xml><?xml version="1.0" encoding="utf-8"?>
<p:tagLst xmlns:p="http://schemas.openxmlformats.org/presentationml/2006/main">
  <p:tag name="KSO_WM_TAG_VERSION" val="1.0"/>
  <p:tag name="KSO_WM_TEMPLATE_CATEGORY" val="preset"/>
  <p:tag name="KSO_WM_TEMPLATE_INDEX" val="22"/>
  <p:tag name="KSO_WM_UNIT_TYPE" val="a"/>
  <p:tag name="KSO_WM_UNIT_INDEX" val="1"/>
  <p:tag name="KSO_WM_UNIT_ID" val="259*a*1"/>
  <p:tag name="KSO_WM_UNIT_CLEAR" val="1"/>
  <p:tag name="KSO_WM_UNIT_LAYERLEVEL" val="1"/>
  <p:tag name="KSO_WM_UNIT_VALUE" val="30"/>
  <p:tag name="KSO_WM_UNIT_ISCONTENTSTITLE" val="0"/>
  <p:tag name="KSO_WM_UNIT_HIGHLIGHT" val="0"/>
  <p:tag name="KSO_WM_UNIT_COMPATIBLE" val="0"/>
  <p:tag name="KSO_WM_UNIT_PRESET_TEXT" val="请在此处添加标题"/>
  <p:tag name="KSO_WM_BEAUTIFY_FLAG" val="#wm#"/>
</p:tagLst>
</file>

<file path=ppt/tags/tag65.xml><?xml version="1.0" encoding="utf-8"?>
<p:tagLst xmlns:p="http://schemas.openxmlformats.org/presentationml/2006/main">
  <p:tag name="KSO_WM_TAG_VERSION" val="1.0"/>
  <p:tag name="KSO_WM_TEMPLATE_CATEGORY" val="preset"/>
  <p:tag name="KSO_WM_TEMPLATE_INDEX" val="22"/>
  <p:tag name="KSO_WM_UNIT_TYPE" val="f"/>
  <p:tag name="KSO_WM_UNIT_INDEX" val="1"/>
  <p:tag name="KSO_WM_UNIT_ID" val="259*f*1"/>
  <p:tag name="KSO_WM_UNIT_CLEAR" val="1"/>
  <p:tag name="KSO_WM_UNIT_LAYERLEVEL" val="1"/>
  <p:tag name="KSO_WM_UNIT_VALUE" val="231"/>
  <p:tag name="KSO_WM_UNIT_HIGHLIGHT" val="0"/>
  <p:tag name="KSO_WM_UNIT_COMPATIBLE" val="0"/>
  <p:tag name="KSO_WM_UNIT_PRESET_TEXT" val="请在此处添加文本"/>
  <p:tag name="KSO_WM_BEAUTIFY_FLAG" val="#wm#"/>
</p:tagLst>
</file>

<file path=ppt/tags/tag66.xml><?xml version="1.0" encoding="utf-8"?>
<p:tagLst xmlns:p="http://schemas.openxmlformats.org/presentationml/2006/main">
  <p:tag name="KSO_WM_TEMPLATE_CATEGORY" val="preset"/>
  <p:tag name="KSO_WM_TEMPLATE_INDEX" val="22"/>
  <p:tag name="KSO_WM_TAG_VERSION" val="1.0"/>
  <p:tag name="KSO_WM_SLIDE_ID" val="preset22_2"/>
  <p:tag name="KSO_WM_SLIDE_INDEX" val="2"/>
  <p:tag name="KSO_WM_SLIDE_ITEM_CNT" val="1"/>
  <p:tag name="KSO_WM_SLIDE_LAYOUT" val="a_f"/>
  <p:tag name="KSO_WM_SLIDE_LAYOUT_CNT" val="1_1"/>
  <p:tag name="KSO_WM_SLIDE_TYPE" val="text"/>
  <p:tag name="KSO_WM_BEAUTIFY_FLAG" val="#wm#"/>
  <p:tag name="KSO_WM_SLIDE_POSITION" val="50*144"/>
  <p:tag name="KSO_WM_SLIDE_SIZE" val="621*343"/>
</p:tagLst>
</file>

<file path=ppt/theme/theme1.xml><?xml version="1.0" encoding="utf-8"?>
<a:theme xmlns:a="http://schemas.openxmlformats.org/drawingml/2006/main" name="2_ruideppt">
  <a:themeElements>
    <a:clrScheme name="2_ruideppt 6">
      <a:dk1>
        <a:srgbClr val="000000"/>
      </a:dk1>
      <a:lt1>
        <a:srgbClr val="FFFFFF"/>
      </a:lt1>
      <a:dk2>
        <a:srgbClr val="FF9933"/>
      </a:dk2>
      <a:lt2>
        <a:srgbClr val="DCDCDC"/>
      </a:lt2>
      <a:accent1>
        <a:srgbClr val="FF0000"/>
      </a:accent1>
      <a:accent2>
        <a:srgbClr val="CC0000"/>
      </a:accent2>
      <a:accent3>
        <a:srgbClr val="FFFFFF"/>
      </a:accent3>
      <a:accent4>
        <a:srgbClr val="000000"/>
      </a:accent4>
      <a:accent5>
        <a:srgbClr val="FFAAAA"/>
      </a:accent5>
      <a:accent6>
        <a:srgbClr val="B90000"/>
      </a:accent6>
      <a:hlink>
        <a:srgbClr val="FF3300"/>
      </a:hlink>
      <a:folHlink>
        <a:srgbClr val="800000"/>
      </a:folHlink>
    </a:clrScheme>
    <a:fontScheme name="2_ruideppt">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charset="0"/>
          <a:buNone/>
          <a:defRPr kumimoji="0" lang="zh-CN"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charset="0"/>
          <a:buNone/>
          <a:defRPr kumimoji="0" lang="zh-CN"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2_ruideppt 1">
        <a:dk1>
          <a:srgbClr val="000000"/>
        </a:dk1>
        <a:lt1>
          <a:srgbClr val="FFFFFF"/>
        </a:lt1>
        <a:dk2>
          <a:srgbClr val="E73B05"/>
        </a:dk2>
        <a:lt2>
          <a:srgbClr val="DCDCDC"/>
        </a:lt2>
        <a:accent1>
          <a:srgbClr val="B40000"/>
        </a:accent1>
        <a:accent2>
          <a:srgbClr val="1A63BC"/>
        </a:accent2>
        <a:accent3>
          <a:srgbClr val="FFFFFF"/>
        </a:accent3>
        <a:accent4>
          <a:srgbClr val="000000"/>
        </a:accent4>
        <a:accent5>
          <a:srgbClr val="D6AAAA"/>
        </a:accent5>
        <a:accent6>
          <a:srgbClr val="1659AA"/>
        </a:accent6>
        <a:hlink>
          <a:srgbClr val="47721C"/>
        </a:hlink>
        <a:folHlink>
          <a:srgbClr val="E28304"/>
        </a:folHlink>
      </a:clrScheme>
      <a:clrMap bg1="lt1" tx1="dk1" bg2="lt2" tx2="dk2" accent1="accent1" accent2="accent2" accent3="accent3" accent4="accent4" accent5="accent5" accent6="accent6" hlink="hlink" folHlink="folHlink"/>
    </a:extraClrScheme>
    <a:extraClrScheme>
      <a:clrScheme name="2_ruideppt 2">
        <a:dk1>
          <a:srgbClr val="000000"/>
        </a:dk1>
        <a:lt1>
          <a:srgbClr val="FFFFFF"/>
        </a:lt1>
        <a:dk2>
          <a:srgbClr val="E8AC04"/>
        </a:dk2>
        <a:lt2>
          <a:srgbClr val="DCDCDC"/>
        </a:lt2>
        <a:accent1>
          <a:srgbClr val="053275"/>
        </a:accent1>
        <a:accent2>
          <a:srgbClr val="1759A9"/>
        </a:accent2>
        <a:accent3>
          <a:srgbClr val="FFFFFF"/>
        </a:accent3>
        <a:accent4>
          <a:srgbClr val="000000"/>
        </a:accent4>
        <a:accent5>
          <a:srgbClr val="AAADBD"/>
        </a:accent5>
        <a:accent6>
          <a:srgbClr val="145099"/>
        </a:accent6>
        <a:hlink>
          <a:srgbClr val="0077DA"/>
        </a:hlink>
        <a:folHlink>
          <a:srgbClr val="53A9F7"/>
        </a:folHlink>
      </a:clrScheme>
      <a:clrMap bg1="lt1" tx1="dk1" bg2="lt2" tx2="dk2" accent1="accent1" accent2="accent2" accent3="accent3" accent4="accent4" accent5="accent5" accent6="accent6" hlink="hlink" folHlink="folHlink"/>
    </a:extraClrScheme>
    <a:extraClrScheme>
      <a:clrScheme name="2_ruideppt 3">
        <a:dk1>
          <a:srgbClr val="000000"/>
        </a:dk1>
        <a:lt1>
          <a:srgbClr val="FFFFFF"/>
        </a:lt1>
        <a:dk2>
          <a:srgbClr val="E73B05"/>
        </a:dk2>
        <a:lt2>
          <a:srgbClr val="DCDCDC"/>
        </a:lt2>
        <a:accent1>
          <a:srgbClr val="B40000"/>
        </a:accent1>
        <a:accent2>
          <a:srgbClr val="1A63BC"/>
        </a:accent2>
        <a:accent3>
          <a:srgbClr val="FFFFFF"/>
        </a:accent3>
        <a:accent4>
          <a:srgbClr val="000000"/>
        </a:accent4>
        <a:accent5>
          <a:srgbClr val="D6AAAA"/>
        </a:accent5>
        <a:accent6>
          <a:srgbClr val="1659AA"/>
        </a:accent6>
        <a:hlink>
          <a:srgbClr val="47721C"/>
        </a:hlink>
        <a:folHlink>
          <a:srgbClr val="E28304"/>
        </a:folHlink>
      </a:clrScheme>
      <a:clrMap bg1="lt1" tx1="dk1" bg2="lt2" tx2="dk2" accent1="accent1" accent2="accent2" accent3="accent3" accent4="accent4" accent5="accent5" accent6="accent6" hlink="hlink" folHlink="folHlink"/>
    </a:extraClrScheme>
    <a:extraClrScheme>
      <a:clrScheme name="2_ruideppt 4">
        <a:dk1>
          <a:srgbClr val="000000"/>
        </a:dk1>
        <a:lt1>
          <a:srgbClr val="FFFFFF"/>
        </a:lt1>
        <a:dk2>
          <a:srgbClr val="E8AC04"/>
        </a:dk2>
        <a:lt2>
          <a:srgbClr val="DCDCDC"/>
        </a:lt2>
        <a:accent1>
          <a:srgbClr val="053275"/>
        </a:accent1>
        <a:accent2>
          <a:srgbClr val="1759A9"/>
        </a:accent2>
        <a:accent3>
          <a:srgbClr val="FFFFFF"/>
        </a:accent3>
        <a:accent4>
          <a:srgbClr val="000000"/>
        </a:accent4>
        <a:accent5>
          <a:srgbClr val="AAADBD"/>
        </a:accent5>
        <a:accent6>
          <a:srgbClr val="145099"/>
        </a:accent6>
        <a:hlink>
          <a:srgbClr val="0077DA"/>
        </a:hlink>
        <a:folHlink>
          <a:srgbClr val="53A9F7"/>
        </a:folHlink>
      </a:clrScheme>
      <a:clrMap bg1="lt1" tx1="dk1" bg2="lt2" tx2="dk2" accent1="accent1" accent2="accent2" accent3="accent3" accent4="accent4" accent5="accent5" accent6="accent6" hlink="hlink" folHlink="folHlink"/>
    </a:extraClrScheme>
    <a:extraClrScheme>
      <a:clrScheme name="2_ruideppt 5">
        <a:dk1>
          <a:srgbClr val="000000"/>
        </a:dk1>
        <a:lt1>
          <a:srgbClr val="FFFFFF"/>
        </a:lt1>
        <a:dk2>
          <a:srgbClr val="ECE100"/>
        </a:dk2>
        <a:lt2>
          <a:srgbClr val="DCDCDC"/>
        </a:lt2>
        <a:accent1>
          <a:srgbClr val="FF6600"/>
        </a:accent1>
        <a:accent2>
          <a:srgbClr val="FF9900"/>
        </a:accent2>
        <a:accent3>
          <a:srgbClr val="FFFFFF"/>
        </a:accent3>
        <a:accent4>
          <a:srgbClr val="000000"/>
        </a:accent4>
        <a:accent5>
          <a:srgbClr val="FFB8AA"/>
        </a:accent5>
        <a:accent6>
          <a:srgbClr val="E78A00"/>
        </a:accent6>
        <a:hlink>
          <a:srgbClr val="FFCC99"/>
        </a:hlink>
        <a:folHlink>
          <a:srgbClr val="FF3300"/>
        </a:folHlink>
      </a:clrScheme>
      <a:clrMap bg1="lt1" tx1="dk1" bg2="lt2" tx2="dk2" accent1="accent1" accent2="accent2" accent3="accent3" accent4="accent4" accent5="accent5" accent6="accent6" hlink="hlink" folHlink="folHlink"/>
    </a:extraClrScheme>
    <a:extraClrScheme>
      <a:clrScheme name="2_ruideppt 6">
        <a:dk1>
          <a:srgbClr val="000000"/>
        </a:dk1>
        <a:lt1>
          <a:srgbClr val="FFFFFF"/>
        </a:lt1>
        <a:dk2>
          <a:srgbClr val="FF9933"/>
        </a:dk2>
        <a:lt2>
          <a:srgbClr val="DCDCDC"/>
        </a:lt2>
        <a:accent1>
          <a:srgbClr val="FF0000"/>
        </a:accent1>
        <a:accent2>
          <a:srgbClr val="CC0000"/>
        </a:accent2>
        <a:accent3>
          <a:srgbClr val="FFFFFF"/>
        </a:accent3>
        <a:accent4>
          <a:srgbClr val="000000"/>
        </a:accent4>
        <a:accent5>
          <a:srgbClr val="FFAAAA"/>
        </a:accent5>
        <a:accent6>
          <a:srgbClr val="B90000"/>
        </a:accent6>
        <a:hlink>
          <a:srgbClr val="FF3300"/>
        </a:hlink>
        <a:folHlink>
          <a:srgbClr val="800000"/>
        </a:folHlink>
      </a:clrScheme>
      <a:clrMap bg1="lt1" tx1="dk1" bg2="lt2" tx2="dk2" accent1="accent1" accent2="accent2" accent3="accent3" accent4="accent4" accent5="accent5" accent6="accent6" hlink="hlink" folHlink="folHlink"/>
    </a:extraClrScheme>
    <a:extraClrScheme>
      <a:clrScheme name="2_ruideppt 7">
        <a:dk1>
          <a:srgbClr val="000000"/>
        </a:dk1>
        <a:lt1>
          <a:srgbClr val="FFFFFF"/>
        </a:lt1>
        <a:dk2>
          <a:srgbClr val="FF9933"/>
        </a:dk2>
        <a:lt2>
          <a:srgbClr val="DCDCDC"/>
        </a:lt2>
        <a:accent1>
          <a:srgbClr val="0066CC"/>
        </a:accent1>
        <a:accent2>
          <a:srgbClr val="003366"/>
        </a:accent2>
        <a:accent3>
          <a:srgbClr val="FFFFFF"/>
        </a:accent3>
        <a:accent4>
          <a:srgbClr val="000000"/>
        </a:accent4>
        <a:accent5>
          <a:srgbClr val="AAB8E2"/>
        </a:accent5>
        <a:accent6>
          <a:srgbClr val="002D5C"/>
        </a:accent6>
        <a:hlink>
          <a:srgbClr val="0099FF"/>
        </a:hlink>
        <a:folHlink>
          <a:srgbClr val="0066FF"/>
        </a:folHlink>
      </a:clrScheme>
      <a:clrMap bg1="lt1" tx1="dk1" bg2="lt2" tx2="dk2" accent1="accent1" accent2="accent2" accent3="accent3" accent4="accent4" accent5="accent5" accent6="accent6" hlink="hlink" folHlink="folHlink"/>
    </a:extraClrScheme>
    <a:extraClrScheme>
      <a:clrScheme name="2_ruideppt 8">
        <a:dk1>
          <a:srgbClr val="000000"/>
        </a:dk1>
        <a:lt1>
          <a:srgbClr val="FFFFFF"/>
        </a:lt1>
        <a:dk2>
          <a:srgbClr val="FF0000"/>
        </a:dk2>
        <a:lt2>
          <a:srgbClr val="DCDCDC"/>
        </a:lt2>
        <a:accent1>
          <a:srgbClr val="333333"/>
        </a:accent1>
        <a:accent2>
          <a:srgbClr val="4D4D4D"/>
        </a:accent2>
        <a:accent3>
          <a:srgbClr val="FFFFFF"/>
        </a:accent3>
        <a:accent4>
          <a:srgbClr val="000000"/>
        </a:accent4>
        <a:accent5>
          <a:srgbClr val="ADADAD"/>
        </a:accent5>
        <a:accent6>
          <a:srgbClr val="454545"/>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2_ruideppt 9">
        <a:dk1>
          <a:srgbClr val="000000"/>
        </a:dk1>
        <a:lt1>
          <a:srgbClr val="FFFFFF"/>
        </a:lt1>
        <a:dk2>
          <a:srgbClr val="CC0000"/>
        </a:dk2>
        <a:lt2>
          <a:srgbClr val="DCDCDC"/>
        </a:lt2>
        <a:accent1>
          <a:srgbClr val="003300"/>
        </a:accent1>
        <a:accent2>
          <a:srgbClr val="006600"/>
        </a:accent2>
        <a:accent3>
          <a:srgbClr val="FFFFFF"/>
        </a:accent3>
        <a:accent4>
          <a:srgbClr val="000000"/>
        </a:accent4>
        <a:accent5>
          <a:srgbClr val="AAADAA"/>
        </a:accent5>
        <a:accent6>
          <a:srgbClr val="005C00"/>
        </a:accent6>
        <a:hlink>
          <a:srgbClr val="008000"/>
        </a:hlink>
        <a:folHlink>
          <a:srgbClr val="339933"/>
        </a:folHlink>
      </a:clrScheme>
      <a:clrMap bg1="lt1" tx1="dk1" bg2="lt2" tx2="dk2" accent1="accent1" accent2="accent2" accent3="accent3" accent4="accent4" accent5="accent5" accent6="accent6" hlink="hlink" folHlink="folHlink"/>
    </a:extraClrScheme>
    <a:extraClrScheme>
      <a:clrScheme name="2_ruideppt 10">
        <a:dk1>
          <a:srgbClr val="000000"/>
        </a:dk1>
        <a:lt1>
          <a:srgbClr val="FFFFFF"/>
        </a:lt1>
        <a:dk2>
          <a:srgbClr val="006600"/>
        </a:dk2>
        <a:lt2>
          <a:srgbClr val="DCDCDC"/>
        </a:lt2>
        <a:accent1>
          <a:srgbClr val="660066"/>
        </a:accent1>
        <a:accent2>
          <a:srgbClr val="6600CC"/>
        </a:accent2>
        <a:accent3>
          <a:srgbClr val="FFFFFF"/>
        </a:accent3>
        <a:accent4>
          <a:srgbClr val="000000"/>
        </a:accent4>
        <a:accent5>
          <a:srgbClr val="B8AAB8"/>
        </a:accent5>
        <a:accent6>
          <a:srgbClr val="5C00B9"/>
        </a:accent6>
        <a:hlink>
          <a:srgbClr val="CC00FF"/>
        </a:hlink>
        <a:folHlink>
          <a:srgbClr val="CC0099"/>
        </a:folHlink>
      </a:clrScheme>
      <a:clrMap bg1="lt1" tx1="dk1" bg2="lt2" tx2="dk2" accent1="accent1" accent2="accent2" accent3="accent3" accent4="accent4" accent5="accent5" accent6="accent6" hlink="hlink" folHlink="folHlink"/>
    </a:extraClrScheme>
    <a:extraClrScheme>
      <a:clrScheme name="2_ruideppt 11">
        <a:dk1>
          <a:srgbClr val="000000"/>
        </a:dk1>
        <a:lt1>
          <a:srgbClr val="FFFFFF"/>
        </a:lt1>
        <a:dk2>
          <a:srgbClr val="A50021"/>
        </a:dk2>
        <a:lt2>
          <a:srgbClr val="DCDCDC"/>
        </a:lt2>
        <a:accent1>
          <a:srgbClr val="663300"/>
        </a:accent1>
        <a:accent2>
          <a:srgbClr val="996600"/>
        </a:accent2>
        <a:accent3>
          <a:srgbClr val="FFFFFF"/>
        </a:accent3>
        <a:accent4>
          <a:srgbClr val="000000"/>
        </a:accent4>
        <a:accent5>
          <a:srgbClr val="B8ADAA"/>
        </a:accent5>
        <a:accent6>
          <a:srgbClr val="8A5C00"/>
        </a:accent6>
        <a:hlink>
          <a:srgbClr val="FF9900"/>
        </a:hlink>
        <a:folHlink>
          <a:srgbClr val="808000"/>
        </a:folHlink>
      </a:clrScheme>
      <a:clrMap bg1="lt1" tx1="dk1" bg2="lt2" tx2="dk2" accent1="accent1" accent2="accent2" accent3="accent3" accent4="accent4" accent5="accent5" accent6="accent6" hlink="hlink" folHlink="folHlink"/>
    </a:extraClrScheme>
    <a:extraClrScheme>
      <a:clrScheme name="2_ruideppt 12">
        <a:dk1>
          <a:srgbClr val="000000"/>
        </a:dk1>
        <a:lt1>
          <a:srgbClr val="FFFFFF"/>
        </a:lt1>
        <a:dk2>
          <a:srgbClr val="FF9933"/>
        </a:dk2>
        <a:lt2>
          <a:srgbClr val="DCDCDC"/>
        </a:lt2>
        <a:accent1>
          <a:srgbClr val="FF0000"/>
        </a:accent1>
        <a:accent2>
          <a:srgbClr val="CC0000"/>
        </a:accent2>
        <a:accent3>
          <a:srgbClr val="FFFFFF"/>
        </a:accent3>
        <a:accent4>
          <a:srgbClr val="000000"/>
        </a:accent4>
        <a:accent5>
          <a:srgbClr val="FFAAAA"/>
        </a:accent5>
        <a:accent6>
          <a:srgbClr val="B90000"/>
        </a:accent6>
        <a:hlink>
          <a:srgbClr val="FF33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ruideppt">
  <a:themeElements>
    <a:clrScheme name="3_ruideppt 6">
      <a:dk1>
        <a:srgbClr val="000000"/>
      </a:dk1>
      <a:lt1>
        <a:srgbClr val="FFFFFF"/>
      </a:lt1>
      <a:dk2>
        <a:srgbClr val="FF9933"/>
      </a:dk2>
      <a:lt2>
        <a:srgbClr val="DCDCDC"/>
      </a:lt2>
      <a:accent1>
        <a:srgbClr val="FF0000"/>
      </a:accent1>
      <a:accent2>
        <a:srgbClr val="CC0000"/>
      </a:accent2>
      <a:accent3>
        <a:srgbClr val="FFFFFF"/>
      </a:accent3>
      <a:accent4>
        <a:srgbClr val="000000"/>
      </a:accent4>
      <a:accent5>
        <a:srgbClr val="FFAAAA"/>
      </a:accent5>
      <a:accent6>
        <a:srgbClr val="B90000"/>
      </a:accent6>
      <a:hlink>
        <a:srgbClr val="FF3300"/>
      </a:hlink>
      <a:folHlink>
        <a:srgbClr val="800000"/>
      </a:folHlink>
    </a:clrScheme>
    <a:fontScheme name="3_ruideppt">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charset="0"/>
          <a:buNone/>
          <a:defRPr kumimoji="0" lang="zh-CN"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charset="0"/>
          <a:buNone/>
          <a:defRPr kumimoji="0" lang="zh-CN"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3_ruideppt 1">
        <a:dk1>
          <a:srgbClr val="000000"/>
        </a:dk1>
        <a:lt1>
          <a:srgbClr val="FFFFFF"/>
        </a:lt1>
        <a:dk2>
          <a:srgbClr val="E73B05"/>
        </a:dk2>
        <a:lt2>
          <a:srgbClr val="DCDCDC"/>
        </a:lt2>
        <a:accent1>
          <a:srgbClr val="B40000"/>
        </a:accent1>
        <a:accent2>
          <a:srgbClr val="1A63BC"/>
        </a:accent2>
        <a:accent3>
          <a:srgbClr val="FFFFFF"/>
        </a:accent3>
        <a:accent4>
          <a:srgbClr val="000000"/>
        </a:accent4>
        <a:accent5>
          <a:srgbClr val="D6AAAA"/>
        </a:accent5>
        <a:accent6>
          <a:srgbClr val="1659AA"/>
        </a:accent6>
        <a:hlink>
          <a:srgbClr val="47721C"/>
        </a:hlink>
        <a:folHlink>
          <a:srgbClr val="E28304"/>
        </a:folHlink>
      </a:clrScheme>
      <a:clrMap bg1="lt1" tx1="dk1" bg2="lt2" tx2="dk2" accent1="accent1" accent2="accent2" accent3="accent3" accent4="accent4" accent5="accent5" accent6="accent6" hlink="hlink" folHlink="folHlink"/>
    </a:extraClrScheme>
    <a:extraClrScheme>
      <a:clrScheme name="3_ruideppt 2">
        <a:dk1>
          <a:srgbClr val="000000"/>
        </a:dk1>
        <a:lt1>
          <a:srgbClr val="FFFFFF"/>
        </a:lt1>
        <a:dk2>
          <a:srgbClr val="E8AC04"/>
        </a:dk2>
        <a:lt2>
          <a:srgbClr val="DCDCDC"/>
        </a:lt2>
        <a:accent1>
          <a:srgbClr val="053275"/>
        </a:accent1>
        <a:accent2>
          <a:srgbClr val="1759A9"/>
        </a:accent2>
        <a:accent3>
          <a:srgbClr val="FFFFFF"/>
        </a:accent3>
        <a:accent4>
          <a:srgbClr val="000000"/>
        </a:accent4>
        <a:accent5>
          <a:srgbClr val="AAADBD"/>
        </a:accent5>
        <a:accent6>
          <a:srgbClr val="145099"/>
        </a:accent6>
        <a:hlink>
          <a:srgbClr val="0077DA"/>
        </a:hlink>
        <a:folHlink>
          <a:srgbClr val="53A9F7"/>
        </a:folHlink>
      </a:clrScheme>
      <a:clrMap bg1="lt1" tx1="dk1" bg2="lt2" tx2="dk2" accent1="accent1" accent2="accent2" accent3="accent3" accent4="accent4" accent5="accent5" accent6="accent6" hlink="hlink" folHlink="folHlink"/>
    </a:extraClrScheme>
    <a:extraClrScheme>
      <a:clrScheme name="3_ruideppt 3">
        <a:dk1>
          <a:srgbClr val="000000"/>
        </a:dk1>
        <a:lt1>
          <a:srgbClr val="FFFFFF"/>
        </a:lt1>
        <a:dk2>
          <a:srgbClr val="E73B05"/>
        </a:dk2>
        <a:lt2>
          <a:srgbClr val="DCDCDC"/>
        </a:lt2>
        <a:accent1>
          <a:srgbClr val="B40000"/>
        </a:accent1>
        <a:accent2>
          <a:srgbClr val="1A63BC"/>
        </a:accent2>
        <a:accent3>
          <a:srgbClr val="FFFFFF"/>
        </a:accent3>
        <a:accent4>
          <a:srgbClr val="000000"/>
        </a:accent4>
        <a:accent5>
          <a:srgbClr val="D6AAAA"/>
        </a:accent5>
        <a:accent6>
          <a:srgbClr val="1659AA"/>
        </a:accent6>
        <a:hlink>
          <a:srgbClr val="47721C"/>
        </a:hlink>
        <a:folHlink>
          <a:srgbClr val="E28304"/>
        </a:folHlink>
      </a:clrScheme>
      <a:clrMap bg1="lt1" tx1="dk1" bg2="lt2" tx2="dk2" accent1="accent1" accent2="accent2" accent3="accent3" accent4="accent4" accent5="accent5" accent6="accent6" hlink="hlink" folHlink="folHlink"/>
    </a:extraClrScheme>
    <a:extraClrScheme>
      <a:clrScheme name="3_ruideppt 4">
        <a:dk1>
          <a:srgbClr val="000000"/>
        </a:dk1>
        <a:lt1>
          <a:srgbClr val="FFFFFF"/>
        </a:lt1>
        <a:dk2>
          <a:srgbClr val="E8AC04"/>
        </a:dk2>
        <a:lt2>
          <a:srgbClr val="DCDCDC"/>
        </a:lt2>
        <a:accent1>
          <a:srgbClr val="053275"/>
        </a:accent1>
        <a:accent2>
          <a:srgbClr val="1759A9"/>
        </a:accent2>
        <a:accent3>
          <a:srgbClr val="FFFFFF"/>
        </a:accent3>
        <a:accent4>
          <a:srgbClr val="000000"/>
        </a:accent4>
        <a:accent5>
          <a:srgbClr val="AAADBD"/>
        </a:accent5>
        <a:accent6>
          <a:srgbClr val="145099"/>
        </a:accent6>
        <a:hlink>
          <a:srgbClr val="0077DA"/>
        </a:hlink>
        <a:folHlink>
          <a:srgbClr val="53A9F7"/>
        </a:folHlink>
      </a:clrScheme>
      <a:clrMap bg1="lt1" tx1="dk1" bg2="lt2" tx2="dk2" accent1="accent1" accent2="accent2" accent3="accent3" accent4="accent4" accent5="accent5" accent6="accent6" hlink="hlink" folHlink="folHlink"/>
    </a:extraClrScheme>
    <a:extraClrScheme>
      <a:clrScheme name="3_ruideppt 5">
        <a:dk1>
          <a:srgbClr val="000000"/>
        </a:dk1>
        <a:lt1>
          <a:srgbClr val="FFFFFF"/>
        </a:lt1>
        <a:dk2>
          <a:srgbClr val="ECE100"/>
        </a:dk2>
        <a:lt2>
          <a:srgbClr val="DCDCDC"/>
        </a:lt2>
        <a:accent1>
          <a:srgbClr val="FF6600"/>
        </a:accent1>
        <a:accent2>
          <a:srgbClr val="FF9900"/>
        </a:accent2>
        <a:accent3>
          <a:srgbClr val="FFFFFF"/>
        </a:accent3>
        <a:accent4>
          <a:srgbClr val="000000"/>
        </a:accent4>
        <a:accent5>
          <a:srgbClr val="FFB8AA"/>
        </a:accent5>
        <a:accent6>
          <a:srgbClr val="E78A00"/>
        </a:accent6>
        <a:hlink>
          <a:srgbClr val="FFCC99"/>
        </a:hlink>
        <a:folHlink>
          <a:srgbClr val="FF3300"/>
        </a:folHlink>
      </a:clrScheme>
      <a:clrMap bg1="lt1" tx1="dk1" bg2="lt2" tx2="dk2" accent1="accent1" accent2="accent2" accent3="accent3" accent4="accent4" accent5="accent5" accent6="accent6" hlink="hlink" folHlink="folHlink"/>
    </a:extraClrScheme>
    <a:extraClrScheme>
      <a:clrScheme name="3_ruideppt 6">
        <a:dk1>
          <a:srgbClr val="000000"/>
        </a:dk1>
        <a:lt1>
          <a:srgbClr val="FFFFFF"/>
        </a:lt1>
        <a:dk2>
          <a:srgbClr val="FF9933"/>
        </a:dk2>
        <a:lt2>
          <a:srgbClr val="DCDCDC"/>
        </a:lt2>
        <a:accent1>
          <a:srgbClr val="FF0000"/>
        </a:accent1>
        <a:accent2>
          <a:srgbClr val="CC0000"/>
        </a:accent2>
        <a:accent3>
          <a:srgbClr val="FFFFFF"/>
        </a:accent3>
        <a:accent4>
          <a:srgbClr val="000000"/>
        </a:accent4>
        <a:accent5>
          <a:srgbClr val="FFAAAA"/>
        </a:accent5>
        <a:accent6>
          <a:srgbClr val="B90000"/>
        </a:accent6>
        <a:hlink>
          <a:srgbClr val="FF3300"/>
        </a:hlink>
        <a:folHlink>
          <a:srgbClr val="800000"/>
        </a:folHlink>
      </a:clrScheme>
      <a:clrMap bg1="lt1" tx1="dk1" bg2="lt2" tx2="dk2" accent1="accent1" accent2="accent2" accent3="accent3" accent4="accent4" accent5="accent5" accent6="accent6" hlink="hlink" folHlink="folHlink"/>
    </a:extraClrScheme>
    <a:extraClrScheme>
      <a:clrScheme name="3_ruideppt 7">
        <a:dk1>
          <a:srgbClr val="000000"/>
        </a:dk1>
        <a:lt1>
          <a:srgbClr val="FFFFFF"/>
        </a:lt1>
        <a:dk2>
          <a:srgbClr val="FF9933"/>
        </a:dk2>
        <a:lt2>
          <a:srgbClr val="DCDCDC"/>
        </a:lt2>
        <a:accent1>
          <a:srgbClr val="0066CC"/>
        </a:accent1>
        <a:accent2>
          <a:srgbClr val="003366"/>
        </a:accent2>
        <a:accent3>
          <a:srgbClr val="FFFFFF"/>
        </a:accent3>
        <a:accent4>
          <a:srgbClr val="000000"/>
        </a:accent4>
        <a:accent5>
          <a:srgbClr val="AAB8E2"/>
        </a:accent5>
        <a:accent6>
          <a:srgbClr val="002D5C"/>
        </a:accent6>
        <a:hlink>
          <a:srgbClr val="0099FF"/>
        </a:hlink>
        <a:folHlink>
          <a:srgbClr val="0066FF"/>
        </a:folHlink>
      </a:clrScheme>
      <a:clrMap bg1="lt1" tx1="dk1" bg2="lt2" tx2="dk2" accent1="accent1" accent2="accent2" accent3="accent3" accent4="accent4" accent5="accent5" accent6="accent6" hlink="hlink" folHlink="folHlink"/>
    </a:extraClrScheme>
    <a:extraClrScheme>
      <a:clrScheme name="3_ruideppt 8">
        <a:dk1>
          <a:srgbClr val="000000"/>
        </a:dk1>
        <a:lt1>
          <a:srgbClr val="FFFFFF"/>
        </a:lt1>
        <a:dk2>
          <a:srgbClr val="FF0000"/>
        </a:dk2>
        <a:lt2>
          <a:srgbClr val="DCDCDC"/>
        </a:lt2>
        <a:accent1>
          <a:srgbClr val="333333"/>
        </a:accent1>
        <a:accent2>
          <a:srgbClr val="4D4D4D"/>
        </a:accent2>
        <a:accent3>
          <a:srgbClr val="FFFFFF"/>
        </a:accent3>
        <a:accent4>
          <a:srgbClr val="000000"/>
        </a:accent4>
        <a:accent5>
          <a:srgbClr val="ADADAD"/>
        </a:accent5>
        <a:accent6>
          <a:srgbClr val="454545"/>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3_ruideppt 9">
        <a:dk1>
          <a:srgbClr val="000000"/>
        </a:dk1>
        <a:lt1>
          <a:srgbClr val="FFFFFF"/>
        </a:lt1>
        <a:dk2>
          <a:srgbClr val="CC0000"/>
        </a:dk2>
        <a:lt2>
          <a:srgbClr val="DCDCDC"/>
        </a:lt2>
        <a:accent1>
          <a:srgbClr val="003300"/>
        </a:accent1>
        <a:accent2>
          <a:srgbClr val="006600"/>
        </a:accent2>
        <a:accent3>
          <a:srgbClr val="FFFFFF"/>
        </a:accent3>
        <a:accent4>
          <a:srgbClr val="000000"/>
        </a:accent4>
        <a:accent5>
          <a:srgbClr val="AAADAA"/>
        </a:accent5>
        <a:accent6>
          <a:srgbClr val="005C00"/>
        </a:accent6>
        <a:hlink>
          <a:srgbClr val="008000"/>
        </a:hlink>
        <a:folHlink>
          <a:srgbClr val="339933"/>
        </a:folHlink>
      </a:clrScheme>
      <a:clrMap bg1="lt1" tx1="dk1" bg2="lt2" tx2="dk2" accent1="accent1" accent2="accent2" accent3="accent3" accent4="accent4" accent5="accent5" accent6="accent6" hlink="hlink" folHlink="folHlink"/>
    </a:extraClrScheme>
    <a:extraClrScheme>
      <a:clrScheme name="3_ruideppt 10">
        <a:dk1>
          <a:srgbClr val="000000"/>
        </a:dk1>
        <a:lt1>
          <a:srgbClr val="FFFFFF"/>
        </a:lt1>
        <a:dk2>
          <a:srgbClr val="006600"/>
        </a:dk2>
        <a:lt2>
          <a:srgbClr val="DCDCDC"/>
        </a:lt2>
        <a:accent1>
          <a:srgbClr val="660066"/>
        </a:accent1>
        <a:accent2>
          <a:srgbClr val="6600CC"/>
        </a:accent2>
        <a:accent3>
          <a:srgbClr val="FFFFFF"/>
        </a:accent3>
        <a:accent4>
          <a:srgbClr val="000000"/>
        </a:accent4>
        <a:accent5>
          <a:srgbClr val="B8AAB8"/>
        </a:accent5>
        <a:accent6>
          <a:srgbClr val="5C00B9"/>
        </a:accent6>
        <a:hlink>
          <a:srgbClr val="CC00FF"/>
        </a:hlink>
        <a:folHlink>
          <a:srgbClr val="CC0099"/>
        </a:folHlink>
      </a:clrScheme>
      <a:clrMap bg1="lt1" tx1="dk1" bg2="lt2" tx2="dk2" accent1="accent1" accent2="accent2" accent3="accent3" accent4="accent4" accent5="accent5" accent6="accent6" hlink="hlink" folHlink="folHlink"/>
    </a:extraClrScheme>
    <a:extraClrScheme>
      <a:clrScheme name="3_ruideppt 11">
        <a:dk1>
          <a:srgbClr val="000000"/>
        </a:dk1>
        <a:lt1>
          <a:srgbClr val="FFFFFF"/>
        </a:lt1>
        <a:dk2>
          <a:srgbClr val="A50021"/>
        </a:dk2>
        <a:lt2>
          <a:srgbClr val="DCDCDC"/>
        </a:lt2>
        <a:accent1>
          <a:srgbClr val="663300"/>
        </a:accent1>
        <a:accent2>
          <a:srgbClr val="996600"/>
        </a:accent2>
        <a:accent3>
          <a:srgbClr val="FFFFFF"/>
        </a:accent3>
        <a:accent4>
          <a:srgbClr val="000000"/>
        </a:accent4>
        <a:accent5>
          <a:srgbClr val="B8ADAA"/>
        </a:accent5>
        <a:accent6>
          <a:srgbClr val="8A5C00"/>
        </a:accent6>
        <a:hlink>
          <a:srgbClr val="FF9900"/>
        </a:hlink>
        <a:folHlink>
          <a:srgbClr val="808000"/>
        </a:folHlink>
      </a:clrScheme>
      <a:clrMap bg1="lt1" tx1="dk1" bg2="lt2" tx2="dk2" accent1="accent1" accent2="accent2" accent3="accent3" accent4="accent4" accent5="accent5" accent6="accent6" hlink="hlink" folHlink="folHlink"/>
    </a:extraClrScheme>
    <a:extraClrScheme>
      <a:clrScheme name="3_ruideppt 12">
        <a:dk1>
          <a:srgbClr val="000000"/>
        </a:dk1>
        <a:lt1>
          <a:srgbClr val="FFFFFF"/>
        </a:lt1>
        <a:dk2>
          <a:srgbClr val="FF9933"/>
        </a:dk2>
        <a:lt2>
          <a:srgbClr val="DCDCDC"/>
        </a:lt2>
        <a:accent1>
          <a:srgbClr val="FF0000"/>
        </a:accent1>
        <a:accent2>
          <a:srgbClr val="CC0000"/>
        </a:accent2>
        <a:accent3>
          <a:srgbClr val="FFFFFF"/>
        </a:accent3>
        <a:accent4>
          <a:srgbClr val="000000"/>
        </a:accent4>
        <a:accent5>
          <a:srgbClr val="FFAAAA"/>
        </a:accent5>
        <a:accent6>
          <a:srgbClr val="B90000"/>
        </a:accent6>
        <a:hlink>
          <a:srgbClr val="FF33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
  <PresentationFormat>全屏显示(16:10)</PresentationFormat>
  <Paragraphs>118</Paragraphs>
  <Slides>0</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39</vt:i4>
      </vt:variant>
    </vt:vector>
  </HeadingPairs>
  <TitlesOfParts>
    <vt:vector size="51" baseType="lpstr">
      <vt:lpstr>Arial</vt:lpstr>
      <vt:lpstr>宋体</vt:lpstr>
      <vt:lpstr>Wingdings</vt:lpstr>
      <vt:lpstr>黑体</vt:lpstr>
      <vt:lpstr>Calibri</vt:lpstr>
      <vt:lpstr>Anklepants</vt:lpstr>
      <vt:lpstr>微软雅黑</vt:lpstr>
      <vt:lpstr>楷体_GB2312</vt:lpstr>
      <vt:lpstr>仿宋_GB2312</vt:lpstr>
      <vt:lpstr>华文宋体</vt:lpstr>
      <vt:lpstr>2_ruideppt</vt:lpstr>
      <vt:lpstr>3_ruideppt</vt:lpstr>
      <vt:lpstr>PowerPoint 演示文稿</vt:lpstr>
      <vt:lpstr>PowerPoint 演示文稿</vt:lpstr>
      <vt:lpstr>PowerPoint 演示文稿</vt:lpstr>
      <vt:lpstr>            一、学习内容      全面学习领会习近平新时代中国特色社会主义思想       （一）系统掌握习近平新时代中国特色社会主义思想的主要内容       （二）深刻领会习近平新时代中国特色社会主义思想的精髓要义</vt:lpstr>
      <vt:lpstr>（一）习近平新时代社会主义思想的主要内容</vt:lpstr>
      <vt:lpstr>十个明确</vt:lpstr>
      <vt:lpstr>PowerPoint 演示文稿</vt:lpstr>
      <vt:lpstr>十四个坚持</vt:lpstr>
      <vt:lpstr>十三个方面成就</vt:lpstr>
      <vt:lpstr>深刻领会习近平新时代中国特色社会主义思想的精髓要义</vt:lpstr>
      <vt:lpstr>六个必须坚持</vt:lpstr>
      <vt:lpstr>六个必须坚持</vt:lpstr>
      <vt:lpstr>六个必须坚持</vt:lpstr>
      <vt:lpstr>六个必须坚持</vt:lpstr>
      <vt:lpstr>六个必须坚持</vt:lpstr>
      <vt:lpstr>六个必须坚持</vt:lpstr>
      <vt:lpstr>                二、学习目的      深入开展主题教育，要聚焦“解决大党独有难题”这个重要目的。 （一）难题是什么 （二）如何解决难题</vt:lpstr>
      <vt:lpstr>PowerPoint 演示文稿</vt:lpstr>
      <vt:lpstr> （一）先进政党的难题是什么？</vt:lpstr>
      <vt:lpstr>（一）先进政党的难题是什么？ </vt:lpstr>
      <vt:lpstr>PowerPoint 演示文稿</vt:lpstr>
      <vt:lpstr>PowerPoint 演示文稿</vt:lpstr>
      <vt:lpstr>（二）如何解决大党独有难题 </vt:lpstr>
      <vt:lpstr>   2、解决大党独有难题，必须坚定不移全面从严治党</vt:lpstr>
      <vt:lpstr>（二）如何解决大党独有难题 </vt:lpstr>
      <vt:lpstr> 毛泽东同志最早提出要加强党的作风建设 </vt:lpstr>
      <vt:lpstr>PowerPoint 演示文稿</vt:lpstr>
      <vt:lpstr>PowerPoint 演示文稿</vt:lpstr>
      <vt:lpstr>当前党员队伍作风的现状和存在的问题</vt:lpstr>
      <vt:lpstr>当前党员队伍作风的现状和存在的问题</vt:lpstr>
      <vt:lpstr> 当前党员队伍作风的现状和存在的问题</vt:lpstr>
      <vt:lpstr> 加强和改进党员队伍作风建设的措施 </vt:lpstr>
      <vt:lpstr>PowerPoint 演示文稿</vt:lpstr>
      <vt:lpstr>自觉运用习近平新时代中国特色社会主义思想指导各项工作</vt:lpstr>
      <vt:lpstr>自觉运用习近平新时代中国特色社会主义思想指导各项工作</vt:lpstr>
      <vt:lpstr>自觉运用习近平新时代中国特色社会主义思想指导各项工作</vt:lpstr>
      <vt:lpstr>自觉运用习近平新时代中国特色社会主义思想指导各项工作</vt:lpstr>
      <vt:lpstr>PowerPoint 演示文稿</vt:lpstr>
      <vt:lpstr>PowerPoint 演示文稿</vt:lpstr>
    </vt:vector>
  </TitlesOfParts>
  <Company>www.ruideppt.net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锐得PPT模板</dc:title>
  <dc:creator>北京锐得幻演广告有限公司</dc:creator>
  <cp:lastModifiedBy>iPad</cp:lastModifiedBy>
  <cp:revision>387</cp:revision>
  <dcterms:created xsi:type="dcterms:W3CDTF">1900-01-01T00:00:00Z</dcterms:created>
  <dcterms:modified xsi:type="dcterms:W3CDTF">1900-01-01T00:00:00Z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2052-11.36.2</vt:lpwstr>
  </property>
  <property fmtid="{D5CDD505-2E9C-101B-9397-08002B2CF9AE}" pid="3" name="ICV">
    <vt:lpwstr>3C429C4865F444E2842F2C80A589AB59_13</vt:lpwstr>
  </property>
</Properties>
</file>