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tableStyles" Target="tableStyle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0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altLang="en-US" lang="zh-CN"/>
          </a:p>
        </p:txBody>
      </p:sp>
      <p:sp>
        <p:nvSpPr>
          <p:cNvPr id="104860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582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28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3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3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3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39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40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41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42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43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44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5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08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9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4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50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51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52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3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17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8618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2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2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12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/>
      </p:grpSpPr>
      <p:sp>
        <p:nvSpPr>
          <p:cNvPr id="1048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pic>
        <p:nvPicPr>
          <p:cNvPr id="2097152" name="内容占位符 3" descr="1"/>
          <p:cNvPicPr>
            <a:picLocks noChangeAspect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22605" y="436880"/>
            <a:ext cx="3489960" cy="6212840"/>
          </a:xfrm>
          <a:prstGeom prst="rect"/>
        </p:spPr>
      </p:pic>
      <p:sp>
        <p:nvSpPr>
          <p:cNvPr id="1048587" name="文本框 5"/>
          <p:cNvSpPr txBox="1"/>
          <p:nvPr/>
        </p:nvSpPr>
        <p:spPr>
          <a:xfrm>
            <a:off x="5462905" y="3592830"/>
            <a:ext cx="5165090" cy="24790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+mj-ea"/>
                <a:ea typeface="+mj-ea"/>
                <a:cs typeface="+mj-ea"/>
                <a:sym typeface="+mn-ea"/>
              </a:rPr>
              <a:t>进入农行</a:t>
            </a:r>
            <a:r>
              <a:rPr altLang="zh-CN" b="1" sz="4000" lang="en-US">
                <a:latin typeface="+mj-ea"/>
                <a:ea typeface="+mj-ea"/>
                <a:cs typeface="+mj-ea"/>
                <a:sym typeface="+mn-ea"/>
              </a:rPr>
              <a:t>APP</a:t>
            </a:r>
            <a:r>
              <a:rPr altLang="en-US" b="1" sz="4000" lang="zh-CN">
                <a:latin typeface="+mj-ea"/>
                <a:ea typeface="+mj-ea"/>
                <a:cs typeface="+mj-ea"/>
                <a:sym typeface="+mn-ea"/>
              </a:rPr>
              <a:t>，点击左上角放大镜</a:t>
            </a:r>
            <a:r>
              <a:rPr altLang="zh-CN" b="1" sz="4000" lang="en-US">
                <a:latin typeface="+mj-ea"/>
                <a:ea typeface="+mj-ea"/>
                <a:cs typeface="+mj-ea"/>
                <a:sym typeface="+mn-ea"/>
              </a:rPr>
              <a:t>,</a:t>
            </a:r>
            <a:r>
              <a:rPr altLang="en-US" b="1" sz="4000" lang="zh-CN">
                <a:latin typeface="+mj-ea"/>
                <a:ea typeface="+mj-ea"/>
                <a:cs typeface="+mj-ea"/>
                <a:sym typeface="+mn-ea"/>
              </a:rPr>
              <a:t>输入党费</a:t>
            </a:r>
            <a:endParaRPr altLang="en-US" b="1" sz="4000" lang="zh-CN">
              <a:latin typeface="+mj-ea"/>
              <a:ea typeface="+mj-ea"/>
              <a:cs typeface="+mj-ea"/>
            </a:endParaRPr>
          </a:p>
          <a:p>
            <a:endParaRPr altLang="en-US" sz="4000" lang="zh-CN"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/>
      </p:grpSpPr>
      <p:sp>
        <p:nvSpPr>
          <p:cNvPr id="1048588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943850" cy="1325880"/>
          </a:xfrm>
        </p:spPr>
        <p:txBody>
          <a:bodyPr/>
          <a:p>
            <a:endParaRPr altLang="en-US" lang="zh-CN"/>
          </a:p>
        </p:txBody>
      </p:sp>
      <p:pic>
        <p:nvPicPr>
          <p:cNvPr id="2097153" name="内容占位符 3" descr="3"/>
          <p:cNvPicPr>
            <a:picLocks noChangeAspect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98780" y="365760"/>
            <a:ext cx="3757295" cy="5774055"/>
          </a:xfrm>
          <a:prstGeom prst="rect"/>
        </p:spPr>
      </p:pic>
      <p:sp>
        <p:nvSpPr>
          <p:cNvPr id="1048589" name="文本框 8"/>
          <p:cNvSpPr txBox="1"/>
          <p:nvPr/>
        </p:nvSpPr>
        <p:spPr>
          <a:xfrm>
            <a:off x="5935980" y="3263900"/>
            <a:ext cx="5278120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/>
              <a:t>点击中间位置的党费</a:t>
            </a:r>
            <a:endParaRPr altLang="en-US" b="1" sz="4000"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/>
      </p:grpSpPr>
      <p:sp>
        <p:nvSpPr>
          <p:cNvPr id="1048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文本框 8"/>
          <p:cNvSpPr txBox="1"/>
          <p:nvPr/>
        </p:nvSpPr>
        <p:spPr>
          <a:xfrm>
            <a:off x="6008370" y="3027045"/>
            <a:ext cx="4064000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+mn-ea"/>
                <a:cs typeface="+mn-ea"/>
              </a:rPr>
              <a:t>输入</a:t>
            </a:r>
            <a:r>
              <a:rPr altLang="zh-CN" b="1" sz="4000" lang="en-US">
                <a:latin typeface="+mn-ea"/>
                <a:cs typeface="+mn-ea"/>
              </a:rPr>
              <a:t>APP</a:t>
            </a:r>
            <a:r>
              <a:rPr altLang="en-US" b="1" sz="4000" lang="zh-CN">
                <a:latin typeface="+mn-ea"/>
                <a:cs typeface="+mn-ea"/>
              </a:rPr>
              <a:t>密码</a:t>
            </a:r>
            <a:endParaRPr altLang="en-US" b="1" sz="4000" lang="zh-CN">
              <a:latin typeface="+mn-ea"/>
              <a:cs typeface="+mn-ea"/>
            </a:endParaRPr>
          </a:p>
        </p:txBody>
      </p:sp>
      <p:pic>
        <p:nvPicPr>
          <p:cNvPr id="2097154" name="内容占位符 4" descr="10"/>
          <p:cNvPicPr>
            <a:picLocks noChangeAspect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1965" y="365760"/>
            <a:ext cx="3645535" cy="584200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/>
      </p:grpSpPr>
      <p:sp>
        <p:nvSpPr>
          <p:cNvPr id="1048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pic>
        <p:nvPicPr>
          <p:cNvPr id="2097155" name="内容占位符 3" descr="5"/>
          <p:cNvPicPr>
            <a:picLocks noChangeAspect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59460" y="334645"/>
            <a:ext cx="2923540" cy="5606415"/>
          </a:xfrm>
          <a:prstGeom prst="rect"/>
        </p:spPr>
      </p:pic>
      <p:sp>
        <p:nvSpPr>
          <p:cNvPr id="1048593" name="文本框 7"/>
          <p:cNvSpPr txBox="1"/>
          <p:nvPr/>
        </p:nvSpPr>
        <p:spPr>
          <a:xfrm>
            <a:off x="4927600" y="3098800"/>
            <a:ext cx="5885180" cy="12852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/>
              <a:t>右上角放大镜输入缴费单位</a:t>
            </a:r>
            <a:r>
              <a:rPr altLang="en-US" b="1" sz="4000" lang="zh-CN"/>
              <a:t>名称</a:t>
            </a:r>
            <a:endParaRPr altLang="en-US" b="1" sz="4000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/>
      </p:grpSpPr>
      <p:sp>
        <p:nvSpPr>
          <p:cNvPr id="1048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pic>
        <p:nvPicPr>
          <p:cNvPr id="2097156" name="内容占位符 3" descr="6"/>
          <p:cNvPicPr>
            <a:picLocks noChangeAspect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24155" y="508635"/>
            <a:ext cx="3325495" cy="5977255"/>
          </a:xfrm>
          <a:prstGeom prst="rect"/>
        </p:spPr>
      </p:pic>
      <p:sp>
        <p:nvSpPr>
          <p:cNvPr id="1048595" name="文本框 7"/>
          <p:cNvSpPr txBox="1"/>
          <p:nvPr/>
        </p:nvSpPr>
        <p:spPr>
          <a:xfrm>
            <a:off x="5771515" y="3757295"/>
            <a:ext cx="4064000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/>
              <a:t>点击下面已宣誓</a:t>
            </a:r>
            <a:endParaRPr altLang="en-US" b="1" sz="4000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/>
      </p:grpSpPr>
      <p:sp>
        <p:nvSpPr>
          <p:cNvPr id="1048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pic>
        <p:nvPicPr>
          <p:cNvPr id="2097157" name="内容占位符 3" descr="7"/>
          <p:cNvPicPr>
            <a:picLocks noChangeAspect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06705" y="364490"/>
            <a:ext cx="3222625" cy="5986780"/>
          </a:xfrm>
          <a:prstGeom prst="rect"/>
        </p:spPr>
      </p:pic>
      <p:sp>
        <p:nvSpPr>
          <p:cNvPr id="1048597" name="文本框 5"/>
          <p:cNvSpPr txBox="1"/>
          <p:nvPr/>
        </p:nvSpPr>
        <p:spPr>
          <a:xfrm>
            <a:off x="5298440" y="3665220"/>
            <a:ext cx="4773930" cy="70675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/>
              <a:t>答题之后点击继续</a:t>
            </a:r>
            <a:endParaRPr altLang="en-US" b="1" sz="4000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/>
      </p:grpSpPr>
      <p:sp>
        <p:nvSpPr>
          <p:cNvPr id="1048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pic>
        <p:nvPicPr>
          <p:cNvPr id="2097158" name="内容占位符 3" descr="8"/>
          <p:cNvPicPr>
            <a:picLocks noChangeAspect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30530" y="447040"/>
            <a:ext cx="3583305" cy="5596890"/>
          </a:xfrm>
          <a:prstGeom prst="rect"/>
        </p:spPr>
      </p:pic>
      <p:sp>
        <p:nvSpPr>
          <p:cNvPr id="1048599" name="文本框 5"/>
          <p:cNvSpPr txBox="1"/>
          <p:nvPr/>
        </p:nvSpPr>
        <p:spPr>
          <a:xfrm>
            <a:off x="5247005" y="3098800"/>
            <a:ext cx="5041265" cy="132207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/>
              <a:t>答题无论对错都可以点击继续缴费</a:t>
            </a:r>
            <a:endParaRPr altLang="en-US" b="1" sz="4000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/>
      </p:grpSpPr>
      <p:sp>
        <p:nvSpPr>
          <p:cNvPr id="1048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pic>
        <p:nvPicPr>
          <p:cNvPr id="2097159" name="内容占位符 3" descr="9"/>
          <p:cNvPicPr>
            <a:picLocks noChangeAspect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33400" y="436245"/>
            <a:ext cx="3397250" cy="5894705"/>
          </a:xfrm>
          <a:prstGeom prst="rect"/>
        </p:spPr>
      </p:pic>
      <p:sp>
        <p:nvSpPr>
          <p:cNvPr id="1048601" name="文本框 6"/>
          <p:cNvSpPr txBox="1"/>
          <p:nvPr/>
        </p:nvSpPr>
        <p:spPr>
          <a:xfrm>
            <a:off x="5462905" y="3325495"/>
            <a:ext cx="5891530" cy="193802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sz="4000" lang="zh-CN">
                <a:latin typeface="+mj-ea"/>
                <a:ea typeface="+mj-ea"/>
                <a:cs typeface="+mj-ea"/>
              </a:rPr>
              <a:t>输入员工</a:t>
            </a:r>
            <a:r>
              <a:rPr altLang="en-US" b="1" sz="4000" lang="zh-CN">
                <a:latin typeface="+mj-ea"/>
                <a:ea typeface="+mj-ea"/>
                <a:cs typeface="+mj-ea"/>
              </a:rPr>
              <a:t>对应编号和姓名后点击下一步，核对金额输入密码即可完成缴费</a:t>
            </a:r>
            <a:endParaRPr altLang="en-US" b="1" sz="4000" lang="zh-CN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algn="ctr" blurRad="101600" dir="5400000" dist="50800" rotWithShape="0">
              <a:schemeClr val="phClr">
                <a:alpha val="60000"/>
              </a:schemeClr>
            </a:outerShdw>
          </a:effectLst>
        </a:effectStyle>
        <a:effectStyle>
          <a:effectLst>
            <a:reflection algn="bl" dir="5400000" dist="25400" endA="300" endPos="40000" rotWithShape="0" stA="50000" sy="-100000"/>
          </a:effectLst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PLR-AL50</dc:creator>
  <cp:lastModifiedBy>A、筱超</cp:lastModifiedBy>
  <dcterms:created xsi:type="dcterms:W3CDTF">2023-08-08T20:44:00Z</dcterms:created>
  <dcterms:modified xsi:type="dcterms:W3CDTF">2025-09-20T23:56:11Z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e33b52c912d448b6982bb89ed05fffba_23</vt:lpwstr>
  </property>
  <property fmtid="{D5CDD505-2E9C-101B-9397-08002B2CF9AE}" pid="3" name="KSOProductBuildVer">
    <vt:lpwstr>2052-12.1.0.22529</vt:lpwstr>
  </property>
</Properties>
</file>